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74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71" r:id="rId10"/>
    <p:sldId id="272" r:id="rId11"/>
    <p:sldId id="273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946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B5E98-41AB-4B74-87D9-D20A29C85B94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852A-C364-4F3C-BE14-832722DAB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5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852A-C364-4F3C-BE14-832722DAB17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1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852A-C364-4F3C-BE14-832722DAB17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1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3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8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9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6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5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0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2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88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5701A9D-7E25-4F82-890B-8ACC78EC3A4A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6D55AF8-E122-486B-998F-BA2D52214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753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streferat.ru/referat-283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29552" cy="16699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адаптация детей младшего дошкольного возраста в условиях ДОУ</a:t>
            </a:r>
            <a:endParaRPr lang="ru-RU" dirty="0"/>
          </a:p>
        </p:txBody>
      </p:sp>
      <p:pic>
        <p:nvPicPr>
          <p:cNvPr id="4" name="Picture 3" descr="C:\Users\Стас\Desktop\0785874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5029978" cy="341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542926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детский сад №5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«ПИН и ГВИН»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 Галеева  Г.Р.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Documents and Settings\1\Рабочий стол\фотогульнара\SAM_09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792961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Documents and Settings\1\Рабочий стол\фотогульнара\SAM_12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85778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1\Рабочий стол\фотогульнара\SAM_12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643182"/>
            <a:ext cx="4857784" cy="377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92867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дружеских отношений в игре»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445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1533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Ефимкина Р. П. Детская психология. Методические указания. - Новосибирск: Научно-учебный центр НГУ, 2000. - 47 с.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Кураев Г.А., Пожарская Е.Н. Возрастная психология: Курс лекций. -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 Морозов А.В. Проблемы социально-психологической адаптации. 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http://www.bestreferat.ru/referat-283.html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Немов Р.С. Психология. Учеб. для студентов высш. Пед. учеб.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заведений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2кн. Кн.1 общие основы психологии.- М.: Просвещение: Владос, 1994.-576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Реан А.А., Кудашев А.Р., Баранов А.А. Психология адаптации личности. СПб.: Прайм-ЕВРОЗНАК, 2008. 479 с.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Рубцов В.В. Организация и развитие совместных действий у детей в процессе обучения. - М.: Педагогика, 2007. -с. 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1-tub-ru.yandex.net/i?id=f8193b8c32ea659ccc2ff90b55dd1571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24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989752" cy="3630795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Спасибо за внимание!</a:t>
            </a:r>
            <a:endParaRPr lang="ru-RU" sz="6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568952" cy="29289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это привыкание человека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новым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обстоятельствам 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новой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обстановке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вхождение ребенка в коллектив сверстников (социальную группу), принятие норм, правил поведения существующие в обществе, приспособление к условиям пребывания в процессе которого формируется самосознание и ролевое поведение, способность к самоконтролю, самообслуживанию, адекватных связей с окружающими.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C:\Users\Стас\Desktop\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71810"/>
            <a:ext cx="6343016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42917"/>
            <a:ext cx="8579296" cy="3143273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7030A0"/>
                </a:solidFill>
              </a:rPr>
              <a:t>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процесс и результат усвоения ребёнком социального опыта. В результате социализации ребёнок становится культурным, образованным и воспитанным человеком. 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 социализации в дошкольном возрасте –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готовность к школе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265" name="Picture 1" descr="C:\Users\Стас\Desktop\doshkolenok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70584"/>
            <a:ext cx="2748274" cy="3068906"/>
          </a:xfrm>
          <a:prstGeom prst="rect">
            <a:avLst/>
          </a:prstGeom>
          <a:noFill/>
        </p:spPr>
      </p:pic>
      <p:pic>
        <p:nvPicPr>
          <p:cNvPr id="11266" name="Picture 2" descr="C:\Users\Стас\Desktop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1" y="3493292"/>
            <a:ext cx="3400420" cy="294619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социальной адаптации возраста к условиям ДОУ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2785173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поведенческие реакции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нервно - психического развития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заболеваемость и течение болезни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главные антропометрические показатели физического развития (рост, вес)</a:t>
            </a:r>
          </a:p>
          <a:p>
            <a:endParaRPr lang="ru-RU" dirty="0"/>
          </a:p>
        </p:txBody>
      </p:sp>
      <p:pic>
        <p:nvPicPr>
          <p:cNvPr id="5" name="Picture 2" descr="C:\Users\Стас\Desktop\0005-004-Veduschej-dejatelnostju-doshkolnogo-vozrasta-javljaetsja-ig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791" y="4149080"/>
            <a:ext cx="3950153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Степень тяжести прохождения социальной адаптации к детскому саду у младших дошкольников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43050"/>
            <a:ext cx="7676356" cy="492922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Легкая </a:t>
            </a: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адаптация:</a:t>
            </a:r>
          </a:p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временное </a:t>
            </a: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сна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временное нарушение аппетита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неадекватные </a:t>
            </a: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эмоциональные реакции (капризы, замкнутость,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агрессия и </a:t>
            </a: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взаимоотношений со взрослыми и двигательная активность практически не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изменяются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функциональные </a:t>
            </a: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нарушения практически не выражены, нормализуются за 2-4 недели, заболеваний не возникает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1480"/>
            <a:ext cx="789067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Средняя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адаптация: все нарушения выражены более 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длительно (20-40 дней).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Тяжелая адаптация (от 2 до 6 месяцев) сопровождается грубым нарушением всех проявлений и реакций ребенка.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Очень тяжелая адаптация: около полугода и более.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693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 социальной адаптации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80614"/>
              </p:ext>
            </p:extLst>
          </p:nvPr>
        </p:nvGraphicFramePr>
        <p:xfrm>
          <a:off x="428596" y="2285992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166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Факторы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Первые признаки того, что ребенок адаптировался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319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эмоциональное состояние ребенка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нормальное эмоциональное состояние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319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контакты ребенка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охотное общение с другими детьми,</a:t>
                      </a:r>
                    </a:p>
                    <a:p>
                      <a:pPr algn="l"/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адекватная реакция на любое предложение воспитателя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319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послеполуденный сон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спокойный сон</a:t>
                      </a:r>
                      <a:endParaRPr lang="ru-RU" sz="24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аппетит ребенка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хороший аппетит</a:t>
                      </a:r>
                      <a:endParaRPr lang="ru-RU" sz="240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Documents and Settings\1\Рабочий стол\фотогульнара\SAM_08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99938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1\Рабочий стол\фотогульнара\SAM_0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421484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1\Рабочий стол\фотогульнара\SAM_08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4290"/>
            <a:ext cx="414226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1\Рабочий стол\фотогульнара\SAM_08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286124"/>
            <a:ext cx="421370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wp.widewallpapers.ru/2k/abstract-light/1280x800/light-abstract-wide-wallpaper-1280x800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Documents and Settings\1\Рабочий стол\фотогульнара\SAM_0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57242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9F9F9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222</TotalTime>
  <Words>389</Words>
  <Application>Microsoft Office PowerPoint</Application>
  <PresentationFormat>Экран (4:3)</PresentationFormat>
  <Paragraphs>49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Дивиденд</vt:lpstr>
      <vt:lpstr>Социальная адаптация детей младшего дошкольного возраста в условиях ДОУ</vt:lpstr>
      <vt:lpstr>Презентация PowerPoint</vt:lpstr>
      <vt:lpstr>Презентация PowerPoint</vt:lpstr>
      <vt:lpstr>  Младший дошкольный возраст. Критерии социальной адаптации возраста к условиям ДОУ</vt:lpstr>
      <vt:lpstr>Степень тяжести прохождения социальной адаптации к детскому саду у младших дошкольников</vt:lpstr>
      <vt:lpstr>Презентация PowerPoint</vt:lpstr>
      <vt:lpstr>Факторы социальной адаптации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ИСПОЛЬЗОВАННОЙ ЛИТЕРАТУРЫ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адаптация детей дошкольного возраста</dc:title>
  <dc:creator>Стас</dc:creator>
  <cp:lastModifiedBy>Пользователь</cp:lastModifiedBy>
  <cp:revision>59</cp:revision>
  <dcterms:created xsi:type="dcterms:W3CDTF">2015-11-22T14:12:56Z</dcterms:created>
  <dcterms:modified xsi:type="dcterms:W3CDTF">2016-08-26T06:17:37Z</dcterms:modified>
</cp:coreProperties>
</file>