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2" r:id="rId4"/>
    <p:sldId id="283" r:id="rId5"/>
    <p:sldId id="264" r:id="rId6"/>
    <p:sldId id="284" r:id="rId7"/>
    <p:sldId id="259" r:id="rId8"/>
    <p:sldId id="285" r:id="rId9"/>
    <p:sldId id="263" r:id="rId10"/>
    <p:sldId id="257" r:id="rId11"/>
    <p:sldId id="260" r:id="rId12"/>
    <p:sldId id="261" r:id="rId13"/>
    <p:sldId id="276" r:id="rId14"/>
    <p:sldId id="277" r:id="rId15"/>
    <p:sldId id="278" r:id="rId16"/>
    <p:sldId id="286" r:id="rId17"/>
    <p:sldId id="265" r:id="rId18"/>
    <p:sldId id="266" r:id="rId19"/>
    <p:sldId id="269" r:id="rId20"/>
    <p:sldId id="268" r:id="rId21"/>
    <p:sldId id="270" r:id="rId22"/>
    <p:sldId id="267" r:id="rId23"/>
    <p:sldId id="292" r:id="rId24"/>
    <p:sldId id="272" r:id="rId25"/>
    <p:sldId id="275" r:id="rId26"/>
    <p:sldId id="279" r:id="rId27"/>
    <p:sldId id="293" r:id="rId28"/>
    <p:sldId id="280" r:id="rId29"/>
    <p:sldId id="287" r:id="rId30"/>
    <p:sldId id="281" r:id="rId31"/>
    <p:sldId id="273" r:id="rId32"/>
    <p:sldId id="288" r:id="rId33"/>
    <p:sldId id="282" r:id="rId34"/>
    <p:sldId id="290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1397A-65C8-412E-97B9-02C28F7011F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27EC97-F808-4624-854D-73C6B092DC82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94703BAF-410A-443D-8596-58C64B93657D}" type="parTrans" cxnId="{09227C3B-E360-48B1-9BF7-2C19B9F8C6B5}">
      <dgm:prSet/>
      <dgm:spPr/>
      <dgm:t>
        <a:bodyPr/>
        <a:lstStyle/>
        <a:p>
          <a:endParaRPr lang="ru-RU"/>
        </a:p>
      </dgm:t>
    </dgm:pt>
    <dgm:pt modelId="{78227BB6-1176-4EC6-B0CF-0C0F5F846209}" type="sibTrans" cxnId="{09227C3B-E360-48B1-9BF7-2C19B9F8C6B5}">
      <dgm:prSet/>
      <dgm:spPr/>
      <dgm:t>
        <a:bodyPr/>
        <a:lstStyle/>
        <a:p>
          <a:endParaRPr lang="ru-RU"/>
        </a:p>
      </dgm:t>
    </dgm:pt>
    <dgm:pt modelId="{5622FE61-C313-4833-9B2B-F54C034719AF}">
      <dgm:prSet phldrT="[Текст]" phldr="1"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B5D4DC38-6AF3-4EAF-9EF9-1FE97CFBF4B4}" type="parTrans" cxnId="{AD6FA0ED-E98E-444A-9345-D507A24D047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9F52092-409E-48B3-B6C5-8B19F2C4EFC9}" type="sibTrans" cxnId="{AD6FA0ED-E98E-444A-9345-D507A24D0470}">
      <dgm:prSet/>
      <dgm:spPr/>
      <dgm:t>
        <a:bodyPr/>
        <a:lstStyle/>
        <a:p>
          <a:endParaRPr lang="ru-RU"/>
        </a:p>
      </dgm:t>
    </dgm:pt>
    <dgm:pt modelId="{D253BE5C-D6BC-4DCA-95E1-9E0A552E3751}">
      <dgm:prSet phldrT="[Текст]" phldr="1"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2D520435-4D36-4207-9115-D15A1E7320E7}" type="parTrans" cxnId="{10E2A237-6033-4951-99F7-8E75F2C4C78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AA475323-C059-42FF-9674-D8CE7C2A3E20}" type="sibTrans" cxnId="{10E2A237-6033-4951-99F7-8E75F2C4C78A}">
      <dgm:prSet/>
      <dgm:spPr/>
      <dgm:t>
        <a:bodyPr/>
        <a:lstStyle/>
        <a:p>
          <a:endParaRPr lang="ru-RU"/>
        </a:p>
      </dgm:t>
    </dgm:pt>
    <dgm:pt modelId="{956073F0-6A03-42C7-801B-27DB5BC8A6EB}">
      <dgm:prSet phldrT="[Текст]" phldr="1"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26F0A106-9755-47E6-90CE-4963B9F141D8}" type="parTrans" cxnId="{0A71529D-9C47-4617-B311-B18715799F1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8976183-AD94-43D6-8CC8-CC1EC19AD2BC}" type="sibTrans" cxnId="{0A71529D-9C47-4617-B311-B18715799F13}">
      <dgm:prSet/>
      <dgm:spPr/>
      <dgm:t>
        <a:bodyPr/>
        <a:lstStyle/>
        <a:p>
          <a:endParaRPr lang="ru-RU"/>
        </a:p>
      </dgm:t>
    </dgm:pt>
    <dgm:pt modelId="{29EFD58A-4CA6-402C-BCA5-A845847477EB}">
      <dgm:prSet phldrT="[Текст]" phldr="1"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CDDB543E-10C1-4FE7-888C-06DD090300E4}" type="parTrans" cxnId="{57E37FE8-BBAD-40D3-93B0-17D789D54DF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EED308E-2974-4E25-9C10-53EAFDA17229}" type="sibTrans" cxnId="{57E37FE8-BBAD-40D3-93B0-17D789D54DF3}">
      <dgm:prSet/>
      <dgm:spPr/>
      <dgm:t>
        <a:bodyPr/>
        <a:lstStyle/>
        <a:p>
          <a:endParaRPr lang="ru-RU"/>
        </a:p>
      </dgm:t>
    </dgm:pt>
    <dgm:pt modelId="{524A30B2-C83D-46DB-B4CC-A649472EB2D7}">
      <dgm:prSet phldrT="[Текст]" phldr="1" custRadScaleRad="174989" custRadScaleInc="-175509"/>
      <dgm:spPr/>
      <dgm:t>
        <a:bodyPr/>
        <a:lstStyle/>
        <a:p>
          <a:endParaRPr lang="ru-RU" dirty="0"/>
        </a:p>
      </dgm:t>
    </dgm:pt>
    <dgm:pt modelId="{8383AAC7-A7CF-4056-91CD-DD89EFB6E3FB}" type="parTrans" cxnId="{478F4759-4717-41D4-9C7B-DE20CF827FD0}">
      <dgm:prSet/>
      <dgm:spPr/>
      <dgm:t>
        <a:bodyPr/>
        <a:lstStyle/>
        <a:p>
          <a:endParaRPr lang="ru-RU"/>
        </a:p>
      </dgm:t>
    </dgm:pt>
    <dgm:pt modelId="{AFECEE52-0FB6-45DE-A985-A8A960C820F1}" type="sibTrans" cxnId="{478F4759-4717-41D4-9C7B-DE20CF827FD0}">
      <dgm:prSet/>
      <dgm:spPr/>
      <dgm:t>
        <a:bodyPr/>
        <a:lstStyle/>
        <a:p>
          <a:endParaRPr lang="ru-RU"/>
        </a:p>
      </dgm:t>
    </dgm:pt>
    <dgm:pt modelId="{FE0E6D52-DCAB-4DFD-A98D-92831241D8B3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05586929-0B15-4698-97B2-E517AE24E5A7}" type="parTrans" cxnId="{A0A89A2D-D495-447E-AABB-BB5011568836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6F3A8C80-2247-4BDB-96CF-14F9273EBAA2}" type="sibTrans" cxnId="{A0A89A2D-D495-447E-AABB-BB5011568836}">
      <dgm:prSet/>
      <dgm:spPr/>
      <dgm:t>
        <a:bodyPr/>
        <a:lstStyle/>
        <a:p>
          <a:endParaRPr lang="ru-RU"/>
        </a:p>
      </dgm:t>
    </dgm:pt>
    <dgm:pt modelId="{80969A46-38D1-4E06-9A4F-90CEEF834D9C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CB2B3F8-EE4B-4F5F-BF31-E56756F81AEF}" type="parTrans" cxnId="{9C79E92B-6722-4CAF-9050-25A4D163AE6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1E8D5F2-5377-4219-90D9-92786FFFB0BC}" type="sibTrans" cxnId="{9C79E92B-6722-4CAF-9050-25A4D163AE6F}">
      <dgm:prSet/>
      <dgm:spPr/>
      <dgm:t>
        <a:bodyPr/>
        <a:lstStyle/>
        <a:p>
          <a:endParaRPr lang="ru-RU"/>
        </a:p>
      </dgm:t>
    </dgm:pt>
    <dgm:pt modelId="{7483A464-7770-42EB-9581-F693C181AD72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5235F06C-6DE8-469B-BA71-F528EDDFF8DC}" type="parTrans" cxnId="{4387B2C2-AD41-4CAD-8A97-A8800040F90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E045213-113B-40F0-A129-BDAA98074F4C}" type="sibTrans" cxnId="{4387B2C2-AD41-4CAD-8A97-A8800040F90C}">
      <dgm:prSet/>
      <dgm:spPr/>
      <dgm:t>
        <a:bodyPr/>
        <a:lstStyle/>
        <a:p>
          <a:endParaRPr lang="ru-RU"/>
        </a:p>
      </dgm:t>
    </dgm:pt>
    <dgm:pt modelId="{3479897B-B275-41F1-A1CE-BD415CD3CF5A}" type="pres">
      <dgm:prSet presAssocID="{71C1397A-65C8-412E-97B9-02C28F7011F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BFD860-5CF1-481B-8920-8411D1587551}" type="pres">
      <dgm:prSet presAssocID="{2B27EC97-F808-4624-854D-73C6B092DC82}" presName="centerShape" presStyleLbl="node0" presStyleIdx="0" presStyleCnt="1" custScaleX="54549" custScaleY="65944" custLinFactNeighborX="0" custLinFactNeighborY="14819"/>
      <dgm:spPr/>
      <dgm:t>
        <a:bodyPr/>
        <a:lstStyle/>
        <a:p>
          <a:endParaRPr lang="ru-RU"/>
        </a:p>
      </dgm:t>
    </dgm:pt>
    <dgm:pt modelId="{344892B1-0CB2-43D5-9C39-3A1DB6D0D83F}" type="pres">
      <dgm:prSet presAssocID="{B5D4DC38-6AF3-4EAF-9EF9-1FE97CFBF4B4}" presName="Name9" presStyleLbl="parChTrans1D2" presStyleIdx="0" presStyleCnt="7"/>
      <dgm:spPr/>
      <dgm:t>
        <a:bodyPr/>
        <a:lstStyle/>
        <a:p>
          <a:endParaRPr lang="ru-RU"/>
        </a:p>
      </dgm:t>
    </dgm:pt>
    <dgm:pt modelId="{3769342A-DC49-4AD0-96B5-7DE6B938C23B}" type="pres">
      <dgm:prSet presAssocID="{B5D4DC38-6AF3-4EAF-9EF9-1FE97CFBF4B4}" presName="connTx" presStyleLbl="parChTrans1D2" presStyleIdx="0" presStyleCnt="7"/>
      <dgm:spPr/>
      <dgm:t>
        <a:bodyPr/>
        <a:lstStyle/>
        <a:p>
          <a:endParaRPr lang="ru-RU"/>
        </a:p>
      </dgm:t>
    </dgm:pt>
    <dgm:pt modelId="{581BFE6B-29AE-4EB6-A09E-19A94A0C9F59}" type="pres">
      <dgm:prSet presAssocID="{5622FE61-C313-4833-9B2B-F54C034719AF}" presName="node" presStyleLbl="node1" presStyleIdx="0" presStyleCnt="7" custRadScaleRad="113851" custRadScaleInc="-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EE4EF-1BCA-4BED-A9A7-8704E9AA94B1}" type="pres">
      <dgm:prSet presAssocID="{2D520435-4D36-4207-9115-D15A1E7320E7}" presName="Name9" presStyleLbl="parChTrans1D2" presStyleIdx="1" presStyleCnt="7"/>
      <dgm:spPr/>
      <dgm:t>
        <a:bodyPr/>
        <a:lstStyle/>
        <a:p>
          <a:endParaRPr lang="ru-RU"/>
        </a:p>
      </dgm:t>
    </dgm:pt>
    <dgm:pt modelId="{6A390E2A-4507-4A7E-BD5B-59C472B31896}" type="pres">
      <dgm:prSet presAssocID="{2D520435-4D36-4207-9115-D15A1E7320E7}" presName="connTx" presStyleLbl="parChTrans1D2" presStyleIdx="1" presStyleCnt="7"/>
      <dgm:spPr/>
      <dgm:t>
        <a:bodyPr/>
        <a:lstStyle/>
        <a:p>
          <a:endParaRPr lang="ru-RU"/>
        </a:p>
      </dgm:t>
    </dgm:pt>
    <dgm:pt modelId="{6173F3C5-5AB6-4614-B95F-05D37A8BE64A}" type="pres">
      <dgm:prSet presAssocID="{D253BE5C-D6BC-4DCA-95E1-9E0A552E3751}" presName="node" presStyleLbl="node1" presStyleIdx="1" presStyleCnt="7" custRadScaleRad="116729" custRadScaleInc="-42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3A038-1AC2-41EA-A2E6-6600D77F3D4F}" type="pres">
      <dgm:prSet presAssocID="{5235F06C-6DE8-469B-BA71-F528EDDFF8DC}" presName="Name9" presStyleLbl="parChTrans1D2" presStyleIdx="2" presStyleCnt="7"/>
      <dgm:spPr/>
      <dgm:t>
        <a:bodyPr/>
        <a:lstStyle/>
        <a:p>
          <a:endParaRPr lang="ru-RU"/>
        </a:p>
      </dgm:t>
    </dgm:pt>
    <dgm:pt modelId="{23A37853-A11F-41C1-9826-F4F2EBBD935F}" type="pres">
      <dgm:prSet presAssocID="{5235F06C-6DE8-469B-BA71-F528EDDFF8DC}" presName="connTx" presStyleLbl="parChTrans1D2" presStyleIdx="2" presStyleCnt="7"/>
      <dgm:spPr/>
      <dgm:t>
        <a:bodyPr/>
        <a:lstStyle/>
        <a:p>
          <a:endParaRPr lang="ru-RU"/>
        </a:p>
      </dgm:t>
    </dgm:pt>
    <dgm:pt modelId="{105893DB-24D8-4F6A-994E-7A56739318FB}" type="pres">
      <dgm:prSet presAssocID="{7483A464-7770-42EB-9581-F693C181AD72}" presName="node" presStyleLbl="node1" presStyleIdx="2" presStyleCnt="7" custRadScaleRad="142631" custRadScaleInc="-114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DDC45-CDC5-4639-B7E7-21EF922579E8}" type="pres">
      <dgm:prSet presAssocID="{26F0A106-9755-47E6-90CE-4963B9F141D8}" presName="Name9" presStyleLbl="parChTrans1D2" presStyleIdx="3" presStyleCnt="7"/>
      <dgm:spPr/>
      <dgm:t>
        <a:bodyPr/>
        <a:lstStyle/>
        <a:p>
          <a:endParaRPr lang="ru-RU"/>
        </a:p>
      </dgm:t>
    </dgm:pt>
    <dgm:pt modelId="{9A009E10-721C-4953-BBC5-6D4B2236A6A7}" type="pres">
      <dgm:prSet presAssocID="{26F0A106-9755-47E6-90CE-4963B9F141D8}" presName="connTx" presStyleLbl="parChTrans1D2" presStyleIdx="3" presStyleCnt="7"/>
      <dgm:spPr/>
      <dgm:t>
        <a:bodyPr/>
        <a:lstStyle/>
        <a:p>
          <a:endParaRPr lang="ru-RU"/>
        </a:p>
      </dgm:t>
    </dgm:pt>
    <dgm:pt modelId="{80D03FD9-3FA0-47AE-BB18-1696329D7AE8}" type="pres">
      <dgm:prSet presAssocID="{956073F0-6A03-42C7-801B-27DB5BC8A6EB}" presName="node" presStyleLbl="node1" presStyleIdx="3" presStyleCnt="7" custRadScaleRad="163110" custRadScaleInc="-211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B56A5-FFE4-473F-87B6-BD2F48D670E6}" type="pres">
      <dgm:prSet presAssocID="{4CB2B3F8-EE4B-4F5F-BF31-E56756F81AEF}" presName="Name9" presStyleLbl="parChTrans1D2" presStyleIdx="4" presStyleCnt="7"/>
      <dgm:spPr/>
      <dgm:t>
        <a:bodyPr/>
        <a:lstStyle/>
        <a:p>
          <a:endParaRPr lang="ru-RU"/>
        </a:p>
      </dgm:t>
    </dgm:pt>
    <dgm:pt modelId="{B0B81543-F6E9-4C62-A2CF-B383BA10C6D7}" type="pres">
      <dgm:prSet presAssocID="{4CB2B3F8-EE4B-4F5F-BF31-E56756F81AEF}" presName="connTx" presStyleLbl="parChTrans1D2" presStyleIdx="4" presStyleCnt="7"/>
      <dgm:spPr/>
      <dgm:t>
        <a:bodyPr/>
        <a:lstStyle/>
        <a:p>
          <a:endParaRPr lang="ru-RU"/>
        </a:p>
      </dgm:t>
    </dgm:pt>
    <dgm:pt modelId="{FB3D4B20-3DFE-4615-A10B-CE622FA9B568}" type="pres">
      <dgm:prSet presAssocID="{80969A46-38D1-4E06-9A4F-90CEEF834D9C}" presName="node" presStyleLbl="node1" presStyleIdx="4" presStyleCnt="7" custRadScaleRad="161885" custRadScaleInc="205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83BD6-0F63-4603-B460-4217745FDE29}" type="pres">
      <dgm:prSet presAssocID="{05586929-0B15-4698-97B2-E517AE24E5A7}" presName="Name9" presStyleLbl="parChTrans1D2" presStyleIdx="5" presStyleCnt="7"/>
      <dgm:spPr/>
      <dgm:t>
        <a:bodyPr/>
        <a:lstStyle/>
        <a:p>
          <a:endParaRPr lang="ru-RU"/>
        </a:p>
      </dgm:t>
    </dgm:pt>
    <dgm:pt modelId="{6DE633B6-7EA3-409A-A56C-794A3C4CC048}" type="pres">
      <dgm:prSet presAssocID="{05586929-0B15-4698-97B2-E517AE24E5A7}" presName="connTx" presStyleLbl="parChTrans1D2" presStyleIdx="5" presStyleCnt="7"/>
      <dgm:spPr/>
      <dgm:t>
        <a:bodyPr/>
        <a:lstStyle/>
        <a:p>
          <a:endParaRPr lang="ru-RU"/>
        </a:p>
      </dgm:t>
    </dgm:pt>
    <dgm:pt modelId="{BFB0844C-3D5A-4B11-9C95-A068FFA00A57}" type="pres">
      <dgm:prSet presAssocID="{FE0E6D52-DCAB-4DFD-A98D-92831241D8B3}" presName="node" presStyleLbl="node1" presStyleIdx="5" presStyleCnt="7" custRadScaleRad="141491" custRadScaleInc="121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28ED3-57E0-438A-A70D-7CD9BF36335C}" type="pres">
      <dgm:prSet presAssocID="{CDDB543E-10C1-4FE7-888C-06DD090300E4}" presName="Name9" presStyleLbl="parChTrans1D2" presStyleIdx="6" presStyleCnt="7"/>
      <dgm:spPr/>
      <dgm:t>
        <a:bodyPr/>
        <a:lstStyle/>
        <a:p>
          <a:endParaRPr lang="ru-RU"/>
        </a:p>
      </dgm:t>
    </dgm:pt>
    <dgm:pt modelId="{CB578143-361A-4F1F-A541-A76568086E80}" type="pres">
      <dgm:prSet presAssocID="{CDDB543E-10C1-4FE7-888C-06DD090300E4}" presName="connTx" presStyleLbl="parChTrans1D2" presStyleIdx="6" presStyleCnt="7"/>
      <dgm:spPr/>
      <dgm:t>
        <a:bodyPr/>
        <a:lstStyle/>
        <a:p>
          <a:endParaRPr lang="ru-RU"/>
        </a:p>
      </dgm:t>
    </dgm:pt>
    <dgm:pt modelId="{696D76CA-8556-44F0-AA68-431769E8E755}" type="pres">
      <dgm:prSet presAssocID="{29EFD58A-4CA6-402C-BCA5-A845847477EB}" presName="node" presStyleLbl="node1" presStyleIdx="6" presStyleCnt="7" custRadScaleRad="115431" custRadScaleInc="45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25701-7F9A-424B-ACD4-F9241A639D80}" type="presOf" srcId="{4CB2B3F8-EE4B-4F5F-BF31-E56756F81AEF}" destId="{33FB56A5-FFE4-473F-87B6-BD2F48D670E6}" srcOrd="0" destOrd="0" presId="urn:microsoft.com/office/officeart/2005/8/layout/radial1"/>
    <dgm:cxn modelId="{AD6FA0ED-E98E-444A-9345-D507A24D0470}" srcId="{2B27EC97-F808-4624-854D-73C6B092DC82}" destId="{5622FE61-C313-4833-9B2B-F54C034719AF}" srcOrd="0" destOrd="0" parTransId="{B5D4DC38-6AF3-4EAF-9EF9-1FE97CFBF4B4}" sibTransId="{F9F52092-409E-48B3-B6C5-8B19F2C4EFC9}"/>
    <dgm:cxn modelId="{478F4759-4717-41D4-9C7B-DE20CF827FD0}" srcId="{71C1397A-65C8-412E-97B9-02C28F7011F9}" destId="{524A30B2-C83D-46DB-B4CC-A649472EB2D7}" srcOrd="1" destOrd="0" parTransId="{8383AAC7-A7CF-4056-91CD-DD89EFB6E3FB}" sibTransId="{AFECEE52-0FB6-45DE-A985-A8A960C820F1}"/>
    <dgm:cxn modelId="{7DE169DE-8AE8-474A-8777-FE6E916B2879}" type="presOf" srcId="{7483A464-7770-42EB-9581-F693C181AD72}" destId="{105893DB-24D8-4F6A-994E-7A56739318FB}" srcOrd="0" destOrd="0" presId="urn:microsoft.com/office/officeart/2005/8/layout/radial1"/>
    <dgm:cxn modelId="{9D0E4393-7916-4E9B-B72C-CD8A56D2071E}" type="presOf" srcId="{B5D4DC38-6AF3-4EAF-9EF9-1FE97CFBF4B4}" destId="{344892B1-0CB2-43D5-9C39-3A1DB6D0D83F}" srcOrd="0" destOrd="0" presId="urn:microsoft.com/office/officeart/2005/8/layout/radial1"/>
    <dgm:cxn modelId="{B4503CA5-B7D1-4142-A724-9D153685F1F8}" type="presOf" srcId="{80969A46-38D1-4E06-9A4F-90CEEF834D9C}" destId="{FB3D4B20-3DFE-4615-A10B-CE622FA9B568}" srcOrd="0" destOrd="0" presId="urn:microsoft.com/office/officeart/2005/8/layout/radial1"/>
    <dgm:cxn modelId="{E4EABED2-9AE0-43C8-A900-E6B306277DB3}" type="presOf" srcId="{05586929-0B15-4698-97B2-E517AE24E5A7}" destId="{19283BD6-0F63-4603-B460-4217745FDE29}" srcOrd="0" destOrd="0" presId="urn:microsoft.com/office/officeart/2005/8/layout/radial1"/>
    <dgm:cxn modelId="{9406FE4E-F1AE-43F0-BD1A-0D60E2FBFB25}" type="presOf" srcId="{5622FE61-C313-4833-9B2B-F54C034719AF}" destId="{581BFE6B-29AE-4EB6-A09E-19A94A0C9F59}" srcOrd="0" destOrd="0" presId="urn:microsoft.com/office/officeart/2005/8/layout/radial1"/>
    <dgm:cxn modelId="{4387B2C2-AD41-4CAD-8A97-A8800040F90C}" srcId="{2B27EC97-F808-4624-854D-73C6B092DC82}" destId="{7483A464-7770-42EB-9581-F693C181AD72}" srcOrd="2" destOrd="0" parTransId="{5235F06C-6DE8-469B-BA71-F528EDDFF8DC}" sibTransId="{3E045213-113B-40F0-A129-BDAA98074F4C}"/>
    <dgm:cxn modelId="{CB04A47A-310E-495F-8360-443872B0508E}" type="presOf" srcId="{D253BE5C-D6BC-4DCA-95E1-9E0A552E3751}" destId="{6173F3C5-5AB6-4614-B95F-05D37A8BE64A}" srcOrd="0" destOrd="0" presId="urn:microsoft.com/office/officeart/2005/8/layout/radial1"/>
    <dgm:cxn modelId="{0A71529D-9C47-4617-B311-B18715799F13}" srcId="{2B27EC97-F808-4624-854D-73C6B092DC82}" destId="{956073F0-6A03-42C7-801B-27DB5BC8A6EB}" srcOrd="3" destOrd="0" parTransId="{26F0A106-9755-47E6-90CE-4963B9F141D8}" sibTransId="{08976183-AD94-43D6-8CC8-CC1EC19AD2BC}"/>
    <dgm:cxn modelId="{05E21D27-5729-4898-B5E8-C9346B406B33}" type="presOf" srcId="{4CB2B3F8-EE4B-4F5F-BF31-E56756F81AEF}" destId="{B0B81543-F6E9-4C62-A2CF-B383BA10C6D7}" srcOrd="1" destOrd="0" presId="urn:microsoft.com/office/officeart/2005/8/layout/radial1"/>
    <dgm:cxn modelId="{09227C3B-E360-48B1-9BF7-2C19B9F8C6B5}" srcId="{71C1397A-65C8-412E-97B9-02C28F7011F9}" destId="{2B27EC97-F808-4624-854D-73C6B092DC82}" srcOrd="0" destOrd="0" parTransId="{94703BAF-410A-443D-8596-58C64B93657D}" sibTransId="{78227BB6-1176-4EC6-B0CF-0C0F5F846209}"/>
    <dgm:cxn modelId="{57E37FE8-BBAD-40D3-93B0-17D789D54DF3}" srcId="{2B27EC97-F808-4624-854D-73C6B092DC82}" destId="{29EFD58A-4CA6-402C-BCA5-A845847477EB}" srcOrd="6" destOrd="0" parTransId="{CDDB543E-10C1-4FE7-888C-06DD090300E4}" sibTransId="{3EED308E-2974-4E25-9C10-53EAFDA17229}"/>
    <dgm:cxn modelId="{CFEB421B-D5EC-4765-A2B3-9A9DD23798D5}" type="presOf" srcId="{B5D4DC38-6AF3-4EAF-9EF9-1FE97CFBF4B4}" destId="{3769342A-DC49-4AD0-96B5-7DE6B938C23B}" srcOrd="1" destOrd="0" presId="urn:microsoft.com/office/officeart/2005/8/layout/radial1"/>
    <dgm:cxn modelId="{9CA605B4-99F6-4487-A1E9-65F9C132C757}" type="presOf" srcId="{29EFD58A-4CA6-402C-BCA5-A845847477EB}" destId="{696D76CA-8556-44F0-AA68-431769E8E755}" srcOrd="0" destOrd="0" presId="urn:microsoft.com/office/officeart/2005/8/layout/radial1"/>
    <dgm:cxn modelId="{FCA08639-9C2F-4439-A65D-A7BA6DD05858}" type="presOf" srcId="{2D520435-4D36-4207-9115-D15A1E7320E7}" destId="{6A390E2A-4507-4A7E-BD5B-59C472B31896}" srcOrd="1" destOrd="0" presId="urn:microsoft.com/office/officeart/2005/8/layout/radial1"/>
    <dgm:cxn modelId="{058A6A60-ABA4-4BC6-9C67-1B636D1E5983}" type="presOf" srcId="{5235F06C-6DE8-469B-BA71-F528EDDFF8DC}" destId="{23A37853-A11F-41C1-9826-F4F2EBBD935F}" srcOrd="1" destOrd="0" presId="urn:microsoft.com/office/officeart/2005/8/layout/radial1"/>
    <dgm:cxn modelId="{299E7308-6287-4CB8-8909-0DB164B940B6}" type="presOf" srcId="{05586929-0B15-4698-97B2-E517AE24E5A7}" destId="{6DE633B6-7EA3-409A-A56C-794A3C4CC048}" srcOrd="1" destOrd="0" presId="urn:microsoft.com/office/officeart/2005/8/layout/radial1"/>
    <dgm:cxn modelId="{E7CFCE9F-76A9-4260-A4DF-D2EFDB399A11}" type="presOf" srcId="{26F0A106-9755-47E6-90CE-4963B9F141D8}" destId="{9A009E10-721C-4953-BBC5-6D4B2236A6A7}" srcOrd="1" destOrd="0" presId="urn:microsoft.com/office/officeart/2005/8/layout/radial1"/>
    <dgm:cxn modelId="{10E2A237-6033-4951-99F7-8E75F2C4C78A}" srcId="{2B27EC97-F808-4624-854D-73C6B092DC82}" destId="{D253BE5C-D6BC-4DCA-95E1-9E0A552E3751}" srcOrd="1" destOrd="0" parTransId="{2D520435-4D36-4207-9115-D15A1E7320E7}" sibTransId="{AA475323-C059-42FF-9674-D8CE7C2A3E20}"/>
    <dgm:cxn modelId="{583B2AC2-DD8B-41E2-9DC1-66E765396A7E}" type="presOf" srcId="{71C1397A-65C8-412E-97B9-02C28F7011F9}" destId="{3479897B-B275-41F1-A1CE-BD415CD3CF5A}" srcOrd="0" destOrd="0" presId="urn:microsoft.com/office/officeart/2005/8/layout/radial1"/>
    <dgm:cxn modelId="{03FC2624-B620-4F65-8181-A116D1C47C90}" type="presOf" srcId="{CDDB543E-10C1-4FE7-888C-06DD090300E4}" destId="{CB578143-361A-4F1F-A541-A76568086E80}" srcOrd="1" destOrd="0" presId="urn:microsoft.com/office/officeart/2005/8/layout/radial1"/>
    <dgm:cxn modelId="{8C2FA7C4-BA48-493E-A526-27C74E2B292F}" type="presOf" srcId="{CDDB543E-10C1-4FE7-888C-06DD090300E4}" destId="{AB628ED3-57E0-438A-A70D-7CD9BF36335C}" srcOrd="0" destOrd="0" presId="urn:microsoft.com/office/officeart/2005/8/layout/radial1"/>
    <dgm:cxn modelId="{1EDB53B1-271E-4099-8CC7-CE6F332F6101}" type="presOf" srcId="{26F0A106-9755-47E6-90CE-4963B9F141D8}" destId="{10CDDC45-CDC5-4639-B7E7-21EF922579E8}" srcOrd="0" destOrd="0" presId="urn:microsoft.com/office/officeart/2005/8/layout/radial1"/>
    <dgm:cxn modelId="{9B081D81-88E0-4578-BD11-B575B4B7B021}" type="presOf" srcId="{5235F06C-6DE8-469B-BA71-F528EDDFF8DC}" destId="{9663A038-1AC2-41EA-A2E6-6600D77F3D4F}" srcOrd="0" destOrd="0" presId="urn:microsoft.com/office/officeart/2005/8/layout/radial1"/>
    <dgm:cxn modelId="{AD76714E-A2FD-4049-AD44-DBC83589F2B2}" type="presOf" srcId="{956073F0-6A03-42C7-801B-27DB5BC8A6EB}" destId="{80D03FD9-3FA0-47AE-BB18-1696329D7AE8}" srcOrd="0" destOrd="0" presId="urn:microsoft.com/office/officeart/2005/8/layout/radial1"/>
    <dgm:cxn modelId="{2DBB4B5A-F57C-4F2E-B045-0E57EBB1020C}" type="presOf" srcId="{FE0E6D52-DCAB-4DFD-A98D-92831241D8B3}" destId="{BFB0844C-3D5A-4B11-9C95-A068FFA00A57}" srcOrd="0" destOrd="0" presId="urn:microsoft.com/office/officeart/2005/8/layout/radial1"/>
    <dgm:cxn modelId="{30C45963-3DC3-4047-B851-AB411A402AB6}" type="presOf" srcId="{2B27EC97-F808-4624-854D-73C6B092DC82}" destId="{31BFD860-5CF1-481B-8920-8411D1587551}" srcOrd="0" destOrd="0" presId="urn:microsoft.com/office/officeart/2005/8/layout/radial1"/>
    <dgm:cxn modelId="{9C79E92B-6722-4CAF-9050-25A4D163AE6F}" srcId="{2B27EC97-F808-4624-854D-73C6B092DC82}" destId="{80969A46-38D1-4E06-9A4F-90CEEF834D9C}" srcOrd="4" destOrd="0" parTransId="{4CB2B3F8-EE4B-4F5F-BF31-E56756F81AEF}" sibTransId="{31E8D5F2-5377-4219-90D9-92786FFFB0BC}"/>
    <dgm:cxn modelId="{E489DA91-518C-4819-A066-3C00DE9F9921}" type="presOf" srcId="{2D520435-4D36-4207-9115-D15A1E7320E7}" destId="{FEAEE4EF-1BCA-4BED-A9A7-8704E9AA94B1}" srcOrd="0" destOrd="0" presId="urn:microsoft.com/office/officeart/2005/8/layout/radial1"/>
    <dgm:cxn modelId="{A0A89A2D-D495-447E-AABB-BB5011568836}" srcId="{2B27EC97-F808-4624-854D-73C6B092DC82}" destId="{FE0E6D52-DCAB-4DFD-A98D-92831241D8B3}" srcOrd="5" destOrd="0" parTransId="{05586929-0B15-4698-97B2-E517AE24E5A7}" sibTransId="{6F3A8C80-2247-4BDB-96CF-14F9273EBAA2}"/>
    <dgm:cxn modelId="{663DA6F9-E6C2-441E-AA2B-FB37E848D5A7}" type="presParOf" srcId="{3479897B-B275-41F1-A1CE-BD415CD3CF5A}" destId="{31BFD860-5CF1-481B-8920-8411D1587551}" srcOrd="0" destOrd="0" presId="urn:microsoft.com/office/officeart/2005/8/layout/radial1"/>
    <dgm:cxn modelId="{FA60F21D-6B40-498B-96DD-50B17494AA71}" type="presParOf" srcId="{3479897B-B275-41F1-A1CE-BD415CD3CF5A}" destId="{344892B1-0CB2-43D5-9C39-3A1DB6D0D83F}" srcOrd="1" destOrd="0" presId="urn:microsoft.com/office/officeart/2005/8/layout/radial1"/>
    <dgm:cxn modelId="{16CBDD50-0878-4CD6-BBCE-FEDF5AE4C8AB}" type="presParOf" srcId="{344892B1-0CB2-43D5-9C39-3A1DB6D0D83F}" destId="{3769342A-DC49-4AD0-96B5-7DE6B938C23B}" srcOrd="0" destOrd="0" presId="urn:microsoft.com/office/officeart/2005/8/layout/radial1"/>
    <dgm:cxn modelId="{E38DFAF4-33D8-47C4-BD32-EA768D226E06}" type="presParOf" srcId="{3479897B-B275-41F1-A1CE-BD415CD3CF5A}" destId="{581BFE6B-29AE-4EB6-A09E-19A94A0C9F59}" srcOrd="2" destOrd="0" presId="urn:microsoft.com/office/officeart/2005/8/layout/radial1"/>
    <dgm:cxn modelId="{0945FDD0-0FC3-4019-A034-D15CD8EF85F7}" type="presParOf" srcId="{3479897B-B275-41F1-A1CE-BD415CD3CF5A}" destId="{FEAEE4EF-1BCA-4BED-A9A7-8704E9AA94B1}" srcOrd="3" destOrd="0" presId="urn:microsoft.com/office/officeart/2005/8/layout/radial1"/>
    <dgm:cxn modelId="{27AD36BD-7C1C-4D64-8984-1FF2ECE431BE}" type="presParOf" srcId="{FEAEE4EF-1BCA-4BED-A9A7-8704E9AA94B1}" destId="{6A390E2A-4507-4A7E-BD5B-59C472B31896}" srcOrd="0" destOrd="0" presId="urn:microsoft.com/office/officeart/2005/8/layout/radial1"/>
    <dgm:cxn modelId="{AA93FED0-0B9A-40F2-9011-3B2CCFB87287}" type="presParOf" srcId="{3479897B-B275-41F1-A1CE-BD415CD3CF5A}" destId="{6173F3C5-5AB6-4614-B95F-05D37A8BE64A}" srcOrd="4" destOrd="0" presId="urn:microsoft.com/office/officeart/2005/8/layout/radial1"/>
    <dgm:cxn modelId="{48122C2B-B5E5-4246-9B28-CB7F28977892}" type="presParOf" srcId="{3479897B-B275-41F1-A1CE-BD415CD3CF5A}" destId="{9663A038-1AC2-41EA-A2E6-6600D77F3D4F}" srcOrd="5" destOrd="0" presId="urn:microsoft.com/office/officeart/2005/8/layout/radial1"/>
    <dgm:cxn modelId="{368F7058-C04F-4C8D-AF1A-EC44B7CF5130}" type="presParOf" srcId="{9663A038-1AC2-41EA-A2E6-6600D77F3D4F}" destId="{23A37853-A11F-41C1-9826-F4F2EBBD935F}" srcOrd="0" destOrd="0" presId="urn:microsoft.com/office/officeart/2005/8/layout/radial1"/>
    <dgm:cxn modelId="{1E5DCC68-B672-4756-B67E-73CCF6CF63B8}" type="presParOf" srcId="{3479897B-B275-41F1-A1CE-BD415CD3CF5A}" destId="{105893DB-24D8-4F6A-994E-7A56739318FB}" srcOrd="6" destOrd="0" presId="urn:microsoft.com/office/officeart/2005/8/layout/radial1"/>
    <dgm:cxn modelId="{AA04DF79-C362-40BA-B0D8-FD861D116E3F}" type="presParOf" srcId="{3479897B-B275-41F1-A1CE-BD415CD3CF5A}" destId="{10CDDC45-CDC5-4639-B7E7-21EF922579E8}" srcOrd="7" destOrd="0" presId="urn:microsoft.com/office/officeart/2005/8/layout/radial1"/>
    <dgm:cxn modelId="{3DC90EBF-E4BB-498C-8341-E49A31A6F707}" type="presParOf" srcId="{10CDDC45-CDC5-4639-B7E7-21EF922579E8}" destId="{9A009E10-721C-4953-BBC5-6D4B2236A6A7}" srcOrd="0" destOrd="0" presId="urn:microsoft.com/office/officeart/2005/8/layout/radial1"/>
    <dgm:cxn modelId="{23E2208C-9C79-4BC5-BE2C-C37C794236FD}" type="presParOf" srcId="{3479897B-B275-41F1-A1CE-BD415CD3CF5A}" destId="{80D03FD9-3FA0-47AE-BB18-1696329D7AE8}" srcOrd="8" destOrd="0" presId="urn:microsoft.com/office/officeart/2005/8/layout/radial1"/>
    <dgm:cxn modelId="{6BD03214-284D-4517-8878-176FA0B8E021}" type="presParOf" srcId="{3479897B-B275-41F1-A1CE-BD415CD3CF5A}" destId="{33FB56A5-FFE4-473F-87B6-BD2F48D670E6}" srcOrd="9" destOrd="0" presId="urn:microsoft.com/office/officeart/2005/8/layout/radial1"/>
    <dgm:cxn modelId="{7D3BEE16-9651-460E-BAF0-C4D5271CF665}" type="presParOf" srcId="{33FB56A5-FFE4-473F-87B6-BD2F48D670E6}" destId="{B0B81543-F6E9-4C62-A2CF-B383BA10C6D7}" srcOrd="0" destOrd="0" presId="urn:microsoft.com/office/officeart/2005/8/layout/radial1"/>
    <dgm:cxn modelId="{13F16700-DE8C-4FF6-A930-4C114ADCB8E2}" type="presParOf" srcId="{3479897B-B275-41F1-A1CE-BD415CD3CF5A}" destId="{FB3D4B20-3DFE-4615-A10B-CE622FA9B568}" srcOrd="10" destOrd="0" presId="urn:microsoft.com/office/officeart/2005/8/layout/radial1"/>
    <dgm:cxn modelId="{70B6E123-584B-4758-90CE-B6895988BD75}" type="presParOf" srcId="{3479897B-B275-41F1-A1CE-BD415CD3CF5A}" destId="{19283BD6-0F63-4603-B460-4217745FDE29}" srcOrd="11" destOrd="0" presId="urn:microsoft.com/office/officeart/2005/8/layout/radial1"/>
    <dgm:cxn modelId="{42E4F733-DD59-4BCD-899C-BECB9221E997}" type="presParOf" srcId="{19283BD6-0F63-4603-B460-4217745FDE29}" destId="{6DE633B6-7EA3-409A-A56C-794A3C4CC048}" srcOrd="0" destOrd="0" presId="urn:microsoft.com/office/officeart/2005/8/layout/radial1"/>
    <dgm:cxn modelId="{6121D6D4-1F0D-43C1-BB20-80A13AF34D6F}" type="presParOf" srcId="{3479897B-B275-41F1-A1CE-BD415CD3CF5A}" destId="{BFB0844C-3D5A-4B11-9C95-A068FFA00A57}" srcOrd="12" destOrd="0" presId="urn:microsoft.com/office/officeart/2005/8/layout/radial1"/>
    <dgm:cxn modelId="{58CD8933-0A45-4BBD-A9B7-3C34BC3AEE2D}" type="presParOf" srcId="{3479897B-B275-41F1-A1CE-BD415CD3CF5A}" destId="{AB628ED3-57E0-438A-A70D-7CD9BF36335C}" srcOrd="13" destOrd="0" presId="urn:microsoft.com/office/officeart/2005/8/layout/radial1"/>
    <dgm:cxn modelId="{F53F54FD-1BD3-429D-918D-1C317E901E63}" type="presParOf" srcId="{AB628ED3-57E0-438A-A70D-7CD9BF36335C}" destId="{CB578143-361A-4F1F-A541-A76568086E80}" srcOrd="0" destOrd="0" presId="urn:microsoft.com/office/officeart/2005/8/layout/radial1"/>
    <dgm:cxn modelId="{79D769BD-6C1F-419C-AEF9-F3790871E4BD}" type="presParOf" srcId="{3479897B-B275-41F1-A1CE-BD415CD3CF5A}" destId="{696D76CA-8556-44F0-AA68-431769E8E755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C1397A-65C8-412E-97B9-02C28F7011F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27EC97-F808-4624-854D-73C6B092DC82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94703BAF-410A-443D-8596-58C64B93657D}" type="parTrans" cxnId="{09227C3B-E360-48B1-9BF7-2C19B9F8C6B5}">
      <dgm:prSet/>
      <dgm:spPr/>
      <dgm:t>
        <a:bodyPr/>
        <a:lstStyle/>
        <a:p>
          <a:endParaRPr lang="ru-RU"/>
        </a:p>
      </dgm:t>
    </dgm:pt>
    <dgm:pt modelId="{78227BB6-1176-4EC6-B0CF-0C0F5F846209}" type="sibTrans" cxnId="{09227C3B-E360-48B1-9BF7-2C19B9F8C6B5}">
      <dgm:prSet/>
      <dgm:spPr/>
      <dgm:t>
        <a:bodyPr/>
        <a:lstStyle/>
        <a:p>
          <a:endParaRPr lang="ru-RU"/>
        </a:p>
      </dgm:t>
    </dgm:pt>
    <dgm:pt modelId="{5622FE61-C313-4833-9B2B-F54C034719AF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мин</a:t>
          </a:r>
          <a:endParaRPr lang="ru-RU" dirty="0">
            <a:solidFill>
              <a:schemeClr val="tx1"/>
            </a:solidFill>
          </a:endParaRPr>
        </a:p>
      </dgm:t>
    </dgm:pt>
    <dgm:pt modelId="{B5D4DC38-6AF3-4EAF-9EF9-1FE97CFBF4B4}" type="parTrans" cxnId="{AD6FA0ED-E98E-444A-9345-D507A24D047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9F52092-409E-48B3-B6C5-8B19F2C4EFC9}" type="sibTrans" cxnId="{AD6FA0ED-E98E-444A-9345-D507A24D0470}">
      <dgm:prSet/>
      <dgm:spPr/>
      <dgm:t>
        <a:bodyPr/>
        <a:lstStyle/>
        <a:p>
          <a:endParaRPr lang="ru-RU"/>
        </a:p>
      </dgm:t>
    </dgm:pt>
    <dgm:pt modelId="{D253BE5C-D6BC-4DCA-95E1-9E0A552E3751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гайна</a:t>
          </a:r>
          <a:endParaRPr lang="ru-RU" dirty="0">
            <a:solidFill>
              <a:schemeClr val="tx1"/>
            </a:solidFill>
          </a:endParaRPr>
        </a:p>
      </dgm:t>
    </dgm:pt>
    <dgm:pt modelId="{2D520435-4D36-4207-9115-D15A1E7320E7}" type="parTrans" cxnId="{10E2A237-6033-4951-99F7-8E75F2C4C78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AA475323-C059-42FF-9674-D8CE7C2A3E20}" type="sibTrans" cxnId="{10E2A237-6033-4951-99F7-8E75F2C4C78A}">
      <dgm:prSet/>
      <dgm:spPr/>
      <dgm:t>
        <a:bodyPr/>
        <a:lstStyle/>
        <a:p>
          <a:endParaRPr lang="ru-RU"/>
        </a:p>
      </dgm:t>
    </dgm:pt>
    <dgm:pt modelId="{956073F0-6A03-42C7-801B-27DB5BC8A6EB}">
      <dgm:prSet phldrT="[Текст]"/>
      <dgm:spPr>
        <a:solidFill>
          <a:srgbClr val="FFC000"/>
        </a:solidFill>
      </dgm:spPr>
      <dgm:t>
        <a:bodyPr/>
        <a:lstStyle/>
        <a:p>
          <a:r>
            <a:rPr lang="ru-RU" smtClean="0">
              <a:solidFill>
                <a:schemeClr val="tx1"/>
              </a:solidFill>
            </a:rPr>
            <a:t>бурзян</a:t>
          </a:r>
          <a:endParaRPr lang="ru-RU" dirty="0">
            <a:solidFill>
              <a:schemeClr val="tx1"/>
            </a:solidFill>
          </a:endParaRPr>
        </a:p>
      </dgm:t>
    </dgm:pt>
    <dgm:pt modelId="{26F0A106-9755-47E6-90CE-4963B9F141D8}" type="parTrans" cxnId="{0A71529D-9C47-4617-B311-B18715799F1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8976183-AD94-43D6-8CC8-CC1EC19AD2BC}" type="sibTrans" cxnId="{0A71529D-9C47-4617-B311-B18715799F13}">
      <dgm:prSet/>
      <dgm:spPr/>
      <dgm:t>
        <a:bodyPr/>
        <a:lstStyle/>
        <a:p>
          <a:endParaRPr lang="ru-RU"/>
        </a:p>
      </dgm:t>
    </dgm:pt>
    <dgm:pt modelId="{29EFD58A-4CA6-402C-BCA5-A845847477EB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усерген</a:t>
          </a:r>
          <a:endParaRPr lang="ru-RU" dirty="0">
            <a:solidFill>
              <a:schemeClr val="tx1"/>
            </a:solidFill>
          </a:endParaRPr>
        </a:p>
      </dgm:t>
    </dgm:pt>
    <dgm:pt modelId="{CDDB543E-10C1-4FE7-888C-06DD090300E4}" type="parTrans" cxnId="{57E37FE8-BBAD-40D3-93B0-17D789D54DF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EED308E-2974-4E25-9C10-53EAFDA17229}" type="sibTrans" cxnId="{57E37FE8-BBAD-40D3-93B0-17D789D54DF3}">
      <dgm:prSet/>
      <dgm:spPr/>
      <dgm:t>
        <a:bodyPr/>
        <a:lstStyle/>
        <a:p>
          <a:endParaRPr lang="ru-RU"/>
        </a:p>
      </dgm:t>
    </dgm:pt>
    <dgm:pt modelId="{524A30B2-C83D-46DB-B4CC-A649472EB2D7}">
      <dgm:prSet phldrT="[Текст]" phldr="1" custRadScaleRad="174989" custRadScaleInc="-175509"/>
      <dgm:spPr/>
      <dgm:t>
        <a:bodyPr/>
        <a:lstStyle/>
        <a:p>
          <a:endParaRPr lang="ru-RU" dirty="0"/>
        </a:p>
      </dgm:t>
    </dgm:pt>
    <dgm:pt modelId="{8383AAC7-A7CF-4056-91CD-DD89EFB6E3FB}" type="parTrans" cxnId="{478F4759-4717-41D4-9C7B-DE20CF827FD0}">
      <dgm:prSet/>
      <dgm:spPr/>
      <dgm:t>
        <a:bodyPr/>
        <a:lstStyle/>
        <a:p>
          <a:endParaRPr lang="ru-RU"/>
        </a:p>
      </dgm:t>
    </dgm:pt>
    <dgm:pt modelId="{AFECEE52-0FB6-45DE-A985-A8A960C820F1}" type="sibTrans" cxnId="{478F4759-4717-41D4-9C7B-DE20CF827FD0}">
      <dgm:prSet/>
      <dgm:spPr/>
      <dgm:t>
        <a:bodyPr/>
        <a:lstStyle/>
        <a:p>
          <a:endParaRPr lang="ru-RU"/>
        </a:p>
      </dgm:t>
    </dgm:pt>
    <dgm:pt modelId="{FE0E6D52-DCAB-4DFD-A98D-92831241D8B3}">
      <dgm:prSet/>
      <dgm:spPr>
        <a:solidFill>
          <a:srgbClr val="FFC000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кыпсак</a:t>
          </a:r>
          <a:endParaRPr lang="ru-RU" dirty="0">
            <a:solidFill>
              <a:schemeClr val="tx1"/>
            </a:solidFill>
          </a:endParaRPr>
        </a:p>
      </dgm:t>
    </dgm:pt>
    <dgm:pt modelId="{05586929-0B15-4698-97B2-E517AE24E5A7}" type="parTrans" cxnId="{A0A89A2D-D495-447E-AABB-BB5011568836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6F3A8C80-2247-4BDB-96CF-14F9273EBAA2}" type="sibTrans" cxnId="{A0A89A2D-D495-447E-AABB-BB5011568836}">
      <dgm:prSet/>
      <dgm:spPr/>
      <dgm:t>
        <a:bodyPr/>
        <a:lstStyle/>
        <a:p>
          <a:endParaRPr lang="ru-RU"/>
        </a:p>
      </dgm:t>
    </dgm:pt>
    <dgm:pt modelId="{80969A46-38D1-4E06-9A4F-90CEEF834D9C}">
      <dgm:prSet custT="1"/>
      <dgm:spPr>
        <a:solidFill>
          <a:srgbClr val="FFC000"/>
        </a:solidFill>
      </dgm:spPr>
      <dgm:t>
        <a:bodyPr/>
        <a:lstStyle/>
        <a:p>
          <a:r>
            <a:rPr lang="ru-RU" sz="2000" dirty="0" err="1" smtClean="0">
              <a:solidFill>
                <a:schemeClr val="tx1"/>
              </a:solidFill>
            </a:rPr>
            <a:t>юрматы</a:t>
          </a:r>
          <a:endParaRPr lang="ru-RU" sz="2000" dirty="0">
            <a:solidFill>
              <a:schemeClr val="tx1"/>
            </a:solidFill>
          </a:endParaRPr>
        </a:p>
      </dgm:t>
    </dgm:pt>
    <dgm:pt modelId="{4CB2B3F8-EE4B-4F5F-BF31-E56756F81AEF}" type="parTrans" cxnId="{9C79E92B-6722-4CAF-9050-25A4D163AE6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1E8D5F2-5377-4219-90D9-92786FFFB0BC}" type="sibTrans" cxnId="{9C79E92B-6722-4CAF-9050-25A4D163AE6F}">
      <dgm:prSet/>
      <dgm:spPr/>
      <dgm:t>
        <a:bodyPr/>
        <a:lstStyle/>
        <a:p>
          <a:endParaRPr lang="ru-RU"/>
        </a:p>
      </dgm:t>
    </dgm:pt>
    <dgm:pt modelId="{7483A464-7770-42EB-9581-F693C181AD72}">
      <dgm:prSet/>
      <dgm:spPr>
        <a:solidFill>
          <a:srgbClr val="FFC000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тамьян</a:t>
          </a:r>
          <a:endParaRPr lang="ru-RU" dirty="0">
            <a:solidFill>
              <a:schemeClr val="tx1"/>
            </a:solidFill>
          </a:endParaRPr>
        </a:p>
      </dgm:t>
    </dgm:pt>
    <dgm:pt modelId="{5235F06C-6DE8-469B-BA71-F528EDDFF8DC}" type="parTrans" cxnId="{4387B2C2-AD41-4CAD-8A97-A8800040F90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E045213-113B-40F0-A129-BDAA98074F4C}" type="sibTrans" cxnId="{4387B2C2-AD41-4CAD-8A97-A8800040F90C}">
      <dgm:prSet/>
      <dgm:spPr/>
      <dgm:t>
        <a:bodyPr/>
        <a:lstStyle/>
        <a:p>
          <a:endParaRPr lang="ru-RU"/>
        </a:p>
      </dgm:t>
    </dgm:pt>
    <dgm:pt modelId="{3479897B-B275-41F1-A1CE-BD415CD3CF5A}" type="pres">
      <dgm:prSet presAssocID="{71C1397A-65C8-412E-97B9-02C28F7011F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BFD860-5CF1-481B-8920-8411D1587551}" type="pres">
      <dgm:prSet presAssocID="{2B27EC97-F808-4624-854D-73C6B092DC82}" presName="centerShape" presStyleLbl="node0" presStyleIdx="0" presStyleCnt="1" custScaleX="54549" custScaleY="65944" custLinFactNeighborX="0" custLinFactNeighborY="14819"/>
      <dgm:spPr/>
      <dgm:t>
        <a:bodyPr/>
        <a:lstStyle/>
        <a:p>
          <a:endParaRPr lang="ru-RU"/>
        </a:p>
      </dgm:t>
    </dgm:pt>
    <dgm:pt modelId="{344892B1-0CB2-43D5-9C39-3A1DB6D0D83F}" type="pres">
      <dgm:prSet presAssocID="{B5D4DC38-6AF3-4EAF-9EF9-1FE97CFBF4B4}" presName="Name9" presStyleLbl="parChTrans1D2" presStyleIdx="0" presStyleCnt="7"/>
      <dgm:spPr/>
      <dgm:t>
        <a:bodyPr/>
        <a:lstStyle/>
        <a:p>
          <a:endParaRPr lang="ru-RU"/>
        </a:p>
      </dgm:t>
    </dgm:pt>
    <dgm:pt modelId="{3769342A-DC49-4AD0-96B5-7DE6B938C23B}" type="pres">
      <dgm:prSet presAssocID="{B5D4DC38-6AF3-4EAF-9EF9-1FE97CFBF4B4}" presName="connTx" presStyleLbl="parChTrans1D2" presStyleIdx="0" presStyleCnt="7"/>
      <dgm:spPr/>
      <dgm:t>
        <a:bodyPr/>
        <a:lstStyle/>
        <a:p>
          <a:endParaRPr lang="ru-RU"/>
        </a:p>
      </dgm:t>
    </dgm:pt>
    <dgm:pt modelId="{581BFE6B-29AE-4EB6-A09E-19A94A0C9F59}" type="pres">
      <dgm:prSet presAssocID="{5622FE61-C313-4833-9B2B-F54C034719AF}" presName="node" presStyleLbl="node1" presStyleIdx="0" presStyleCnt="7" custRadScaleRad="113851" custRadScaleInc="-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EE4EF-1BCA-4BED-A9A7-8704E9AA94B1}" type="pres">
      <dgm:prSet presAssocID="{2D520435-4D36-4207-9115-D15A1E7320E7}" presName="Name9" presStyleLbl="parChTrans1D2" presStyleIdx="1" presStyleCnt="7"/>
      <dgm:spPr/>
      <dgm:t>
        <a:bodyPr/>
        <a:lstStyle/>
        <a:p>
          <a:endParaRPr lang="ru-RU"/>
        </a:p>
      </dgm:t>
    </dgm:pt>
    <dgm:pt modelId="{6A390E2A-4507-4A7E-BD5B-59C472B31896}" type="pres">
      <dgm:prSet presAssocID="{2D520435-4D36-4207-9115-D15A1E7320E7}" presName="connTx" presStyleLbl="parChTrans1D2" presStyleIdx="1" presStyleCnt="7"/>
      <dgm:spPr/>
      <dgm:t>
        <a:bodyPr/>
        <a:lstStyle/>
        <a:p>
          <a:endParaRPr lang="ru-RU"/>
        </a:p>
      </dgm:t>
    </dgm:pt>
    <dgm:pt modelId="{6173F3C5-5AB6-4614-B95F-05D37A8BE64A}" type="pres">
      <dgm:prSet presAssocID="{D253BE5C-D6BC-4DCA-95E1-9E0A552E3751}" presName="node" presStyleLbl="node1" presStyleIdx="1" presStyleCnt="7" custRadScaleRad="116729" custRadScaleInc="-42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3A038-1AC2-41EA-A2E6-6600D77F3D4F}" type="pres">
      <dgm:prSet presAssocID="{5235F06C-6DE8-469B-BA71-F528EDDFF8DC}" presName="Name9" presStyleLbl="parChTrans1D2" presStyleIdx="2" presStyleCnt="7"/>
      <dgm:spPr/>
      <dgm:t>
        <a:bodyPr/>
        <a:lstStyle/>
        <a:p>
          <a:endParaRPr lang="ru-RU"/>
        </a:p>
      </dgm:t>
    </dgm:pt>
    <dgm:pt modelId="{23A37853-A11F-41C1-9826-F4F2EBBD935F}" type="pres">
      <dgm:prSet presAssocID="{5235F06C-6DE8-469B-BA71-F528EDDFF8DC}" presName="connTx" presStyleLbl="parChTrans1D2" presStyleIdx="2" presStyleCnt="7"/>
      <dgm:spPr/>
      <dgm:t>
        <a:bodyPr/>
        <a:lstStyle/>
        <a:p>
          <a:endParaRPr lang="ru-RU"/>
        </a:p>
      </dgm:t>
    </dgm:pt>
    <dgm:pt modelId="{105893DB-24D8-4F6A-994E-7A56739318FB}" type="pres">
      <dgm:prSet presAssocID="{7483A464-7770-42EB-9581-F693C181AD72}" presName="node" presStyleLbl="node1" presStyleIdx="2" presStyleCnt="7" custRadScaleRad="142631" custRadScaleInc="-114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DDC45-CDC5-4639-B7E7-21EF922579E8}" type="pres">
      <dgm:prSet presAssocID="{26F0A106-9755-47E6-90CE-4963B9F141D8}" presName="Name9" presStyleLbl="parChTrans1D2" presStyleIdx="3" presStyleCnt="7"/>
      <dgm:spPr/>
      <dgm:t>
        <a:bodyPr/>
        <a:lstStyle/>
        <a:p>
          <a:endParaRPr lang="ru-RU"/>
        </a:p>
      </dgm:t>
    </dgm:pt>
    <dgm:pt modelId="{9A009E10-721C-4953-BBC5-6D4B2236A6A7}" type="pres">
      <dgm:prSet presAssocID="{26F0A106-9755-47E6-90CE-4963B9F141D8}" presName="connTx" presStyleLbl="parChTrans1D2" presStyleIdx="3" presStyleCnt="7"/>
      <dgm:spPr/>
      <dgm:t>
        <a:bodyPr/>
        <a:lstStyle/>
        <a:p>
          <a:endParaRPr lang="ru-RU"/>
        </a:p>
      </dgm:t>
    </dgm:pt>
    <dgm:pt modelId="{80D03FD9-3FA0-47AE-BB18-1696329D7AE8}" type="pres">
      <dgm:prSet presAssocID="{956073F0-6A03-42C7-801B-27DB5BC8A6EB}" presName="node" presStyleLbl="node1" presStyleIdx="3" presStyleCnt="7" custRadScaleRad="163110" custRadScaleInc="-211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B56A5-FFE4-473F-87B6-BD2F48D670E6}" type="pres">
      <dgm:prSet presAssocID="{4CB2B3F8-EE4B-4F5F-BF31-E56756F81AEF}" presName="Name9" presStyleLbl="parChTrans1D2" presStyleIdx="4" presStyleCnt="7"/>
      <dgm:spPr/>
      <dgm:t>
        <a:bodyPr/>
        <a:lstStyle/>
        <a:p>
          <a:endParaRPr lang="ru-RU"/>
        </a:p>
      </dgm:t>
    </dgm:pt>
    <dgm:pt modelId="{B0B81543-F6E9-4C62-A2CF-B383BA10C6D7}" type="pres">
      <dgm:prSet presAssocID="{4CB2B3F8-EE4B-4F5F-BF31-E56756F81AEF}" presName="connTx" presStyleLbl="parChTrans1D2" presStyleIdx="4" presStyleCnt="7"/>
      <dgm:spPr/>
      <dgm:t>
        <a:bodyPr/>
        <a:lstStyle/>
        <a:p>
          <a:endParaRPr lang="ru-RU"/>
        </a:p>
      </dgm:t>
    </dgm:pt>
    <dgm:pt modelId="{FB3D4B20-3DFE-4615-A10B-CE622FA9B568}" type="pres">
      <dgm:prSet presAssocID="{80969A46-38D1-4E06-9A4F-90CEEF834D9C}" presName="node" presStyleLbl="node1" presStyleIdx="4" presStyleCnt="7" custRadScaleRad="161885" custRadScaleInc="205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83BD6-0F63-4603-B460-4217745FDE29}" type="pres">
      <dgm:prSet presAssocID="{05586929-0B15-4698-97B2-E517AE24E5A7}" presName="Name9" presStyleLbl="parChTrans1D2" presStyleIdx="5" presStyleCnt="7"/>
      <dgm:spPr/>
      <dgm:t>
        <a:bodyPr/>
        <a:lstStyle/>
        <a:p>
          <a:endParaRPr lang="ru-RU"/>
        </a:p>
      </dgm:t>
    </dgm:pt>
    <dgm:pt modelId="{6DE633B6-7EA3-409A-A56C-794A3C4CC048}" type="pres">
      <dgm:prSet presAssocID="{05586929-0B15-4698-97B2-E517AE24E5A7}" presName="connTx" presStyleLbl="parChTrans1D2" presStyleIdx="5" presStyleCnt="7"/>
      <dgm:spPr/>
      <dgm:t>
        <a:bodyPr/>
        <a:lstStyle/>
        <a:p>
          <a:endParaRPr lang="ru-RU"/>
        </a:p>
      </dgm:t>
    </dgm:pt>
    <dgm:pt modelId="{BFB0844C-3D5A-4B11-9C95-A068FFA00A57}" type="pres">
      <dgm:prSet presAssocID="{FE0E6D52-DCAB-4DFD-A98D-92831241D8B3}" presName="node" presStyleLbl="node1" presStyleIdx="5" presStyleCnt="7" custRadScaleRad="141491" custRadScaleInc="121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28ED3-57E0-438A-A70D-7CD9BF36335C}" type="pres">
      <dgm:prSet presAssocID="{CDDB543E-10C1-4FE7-888C-06DD090300E4}" presName="Name9" presStyleLbl="parChTrans1D2" presStyleIdx="6" presStyleCnt="7"/>
      <dgm:spPr/>
      <dgm:t>
        <a:bodyPr/>
        <a:lstStyle/>
        <a:p>
          <a:endParaRPr lang="ru-RU"/>
        </a:p>
      </dgm:t>
    </dgm:pt>
    <dgm:pt modelId="{CB578143-361A-4F1F-A541-A76568086E80}" type="pres">
      <dgm:prSet presAssocID="{CDDB543E-10C1-4FE7-888C-06DD090300E4}" presName="connTx" presStyleLbl="parChTrans1D2" presStyleIdx="6" presStyleCnt="7"/>
      <dgm:spPr/>
      <dgm:t>
        <a:bodyPr/>
        <a:lstStyle/>
        <a:p>
          <a:endParaRPr lang="ru-RU"/>
        </a:p>
      </dgm:t>
    </dgm:pt>
    <dgm:pt modelId="{696D76CA-8556-44F0-AA68-431769E8E755}" type="pres">
      <dgm:prSet presAssocID="{29EFD58A-4CA6-402C-BCA5-A845847477EB}" presName="node" presStyleLbl="node1" presStyleIdx="6" presStyleCnt="7" custRadScaleRad="115431" custRadScaleInc="45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AFD813-625F-4FE8-BB7E-45A76A76039B}" type="presOf" srcId="{7483A464-7770-42EB-9581-F693C181AD72}" destId="{105893DB-24D8-4F6A-994E-7A56739318FB}" srcOrd="0" destOrd="0" presId="urn:microsoft.com/office/officeart/2005/8/layout/radial1"/>
    <dgm:cxn modelId="{66037159-06CC-4597-B9D5-0C8652E03037}" type="presOf" srcId="{B5D4DC38-6AF3-4EAF-9EF9-1FE97CFBF4B4}" destId="{3769342A-DC49-4AD0-96B5-7DE6B938C23B}" srcOrd="1" destOrd="0" presId="urn:microsoft.com/office/officeart/2005/8/layout/radial1"/>
    <dgm:cxn modelId="{AB9785FB-974E-440C-86BD-A52E4A3BFA6C}" type="presOf" srcId="{71C1397A-65C8-412E-97B9-02C28F7011F9}" destId="{3479897B-B275-41F1-A1CE-BD415CD3CF5A}" srcOrd="0" destOrd="0" presId="urn:microsoft.com/office/officeart/2005/8/layout/radial1"/>
    <dgm:cxn modelId="{D6F91317-B81D-4E27-AEC0-F1E5070514EE}" type="presOf" srcId="{CDDB543E-10C1-4FE7-888C-06DD090300E4}" destId="{CB578143-361A-4F1F-A541-A76568086E80}" srcOrd="1" destOrd="0" presId="urn:microsoft.com/office/officeart/2005/8/layout/radial1"/>
    <dgm:cxn modelId="{6F0CC531-4DA3-42C9-AFD4-0EEEDAD85C04}" type="presOf" srcId="{26F0A106-9755-47E6-90CE-4963B9F141D8}" destId="{10CDDC45-CDC5-4639-B7E7-21EF922579E8}" srcOrd="0" destOrd="0" presId="urn:microsoft.com/office/officeart/2005/8/layout/radial1"/>
    <dgm:cxn modelId="{1D0F7169-F059-4C1F-819C-F8A2C1134E20}" type="presOf" srcId="{2B27EC97-F808-4624-854D-73C6B092DC82}" destId="{31BFD860-5CF1-481B-8920-8411D1587551}" srcOrd="0" destOrd="0" presId="urn:microsoft.com/office/officeart/2005/8/layout/radial1"/>
    <dgm:cxn modelId="{AD6FA0ED-E98E-444A-9345-D507A24D0470}" srcId="{2B27EC97-F808-4624-854D-73C6B092DC82}" destId="{5622FE61-C313-4833-9B2B-F54C034719AF}" srcOrd="0" destOrd="0" parTransId="{B5D4DC38-6AF3-4EAF-9EF9-1FE97CFBF4B4}" sibTransId="{F9F52092-409E-48B3-B6C5-8B19F2C4EFC9}"/>
    <dgm:cxn modelId="{9C79E92B-6722-4CAF-9050-25A4D163AE6F}" srcId="{2B27EC97-F808-4624-854D-73C6B092DC82}" destId="{80969A46-38D1-4E06-9A4F-90CEEF834D9C}" srcOrd="4" destOrd="0" parTransId="{4CB2B3F8-EE4B-4F5F-BF31-E56756F81AEF}" sibTransId="{31E8D5F2-5377-4219-90D9-92786FFFB0BC}"/>
    <dgm:cxn modelId="{FF8285D0-7879-49D4-90EC-E46B65A8B661}" type="presOf" srcId="{05586929-0B15-4698-97B2-E517AE24E5A7}" destId="{6DE633B6-7EA3-409A-A56C-794A3C4CC048}" srcOrd="1" destOrd="0" presId="urn:microsoft.com/office/officeart/2005/8/layout/radial1"/>
    <dgm:cxn modelId="{478F4759-4717-41D4-9C7B-DE20CF827FD0}" srcId="{71C1397A-65C8-412E-97B9-02C28F7011F9}" destId="{524A30B2-C83D-46DB-B4CC-A649472EB2D7}" srcOrd="1" destOrd="0" parTransId="{8383AAC7-A7CF-4056-91CD-DD89EFB6E3FB}" sibTransId="{AFECEE52-0FB6-45DE-A985-A8A960C820F1}"/>
    <dgm:cxn modelId="{A9A67373-DB9C-42DF-97CD-75A0DB23746B}" type="presOf" srcId="{B5D4DC38-6AF3-4EAF-9EF9-1FE97CFBF4B4}" destId="{344892B1-0CB2-43D5-9C39-3A1DB6D0D83F}" srcOrd="0" destOrd="0" presId="urn:microsoft.com/office/officeart/2005/8/layout/radial1"/>
    <dgm:cxn modelId="{382CCB3F-8705-4E58-A577-A3DA9F866098}" type="presOf" srcId="{CDDB543E-10C1-4FE7-888C-06DD090300E4}" destId="{AB628ED3-57E0-438A-A70D-7CD9BF36335C}" srcOrd="0" destOrd="0" presId="urn:microsoft.com/office/officeart/2005/8/layout/radial1"/>
    <dgm:cxn modelId="{3BB42D1D-3094-4B8B-B82C-A5613E47D750}" type="presOf" srcId="{5235F06C-6DE8-469B-BA71-F528EDDFF8DC}" destId="{23A37853-A11F-41C1-9826-F4F2EBBD935F}" srcOrd="1" destOrd="0" presId="urn:microsoft.com/office/officeart/2005/8/layout/radial1"/>
    <dgm:cxn modelId="{B3F4EA58-0C47-45C2-AEEA-EF1DDCD832C8}" type="presOf" srcId="{D253BE5C-D6BC-4DCA-95E1-9E0A552E3751}" destId="{6173F3C5-5AB6-4614-B95F-05D37A8BE64A}" srcOrd="0" destOrd="0" presId="urn:microsoft.com/office/officeart/2005/8/layout/radial1"/>
    <dgm:cxn modelId="{10E2A237-6033-4951-99F7-8E75F2C4C78A}" srcId="{2B27EC97-F808-4624-854D-73C6B092DC82}" destId="{D253BE5C-D6BC-4DCA-95E1-9E0A552E3751}" srcOrd="1" destOrd="0" parTransId="{2D520435-4D36-4207-9115-D15A1E7320E7}" sibTransId="{AA475323-C059-42FF-9674-D8CE7C2A3E20}"/>
    <dgm:cxn modelId="{EA1D11CA-C8A3-42E8-A952-6390F63A04CB}" type="presOf" srcId="{4CB2B3F8-EE4B-4F5F-BF31-E56756F81AEF}" destId="{B0B81543-F6E9-4C62-A2CF-B383BA10C6D7}" srcOrd="1" destOrd="0" presId="urn:microsoft.com/office/officeart/2005/8/layout/radial1"/>
    <dgm:cxn modelId="{D9C08AFF-2B4A-4877-99DB-18C8DD7DC614}" type="presOf" srcId="{80969A46-38D1-4E06-9A4F-90CEEF834D9C}" destId="{FB3D4B20-3DFE-4615-A10B-CE622FA9B568}" srcOrd="0" destOrd="0" presId="urn:microsoft.com/office/officeart/2005/8/layout/radial1"/>
    <dgm:cxn modelId="{9839186B-0056-42BA-A3D4-1CAECCFF90C9}" type="presOf" srcId="{2D520435-4D36-4207-9115-D15A1E7320E7}" destId="{FEAEE4EF-1BCA-4BED-A9A7-8704E9AA94B1}" srcOrd="0" destOrd="0" presId="urn:microsoft.com/office/officeart/2005/8/layout/radial1"/>
    <dgm:cxn modelId="{6E8778F1-9331-4639-9E4B-034B8BA1572C}" type="presOf" srcId="{5622FE61-C313-4833-9B2B-F54C034719AF}" destId="{581BFE6B-29AE-4EB6-A09E-19A94A0C9F59}" srcOrd="0" destOrd="0" presId="urn:microsoft.com/office/officeart/2005/8/layout/radial1"/>
    <dgm:cxn modelId="{9342E4C1-F76A-4CAF-A969-613C5EC17022}" type="presOf" srcId="{5235F06C-6DE8-469B-BA71-F528EDDFF8DC}" destId="{9663A038-1AC2-41EA-A2E6-6600D77F3D4F}" srcOrd="0" destOrd="0" presId="urn:microsoft.com/office/officeart/2005/8/layout/radial1"/>
    <dgm:cxn modelId="{A0A89A2D-D495-447E-AABB-BB5011568836}" srcId="{2B27EC97-F808-4624-854D-73C6B092DC82}" destId="{FE0E6D52-DCAB-4DFD-A98D-92831241D8B3}" srcOrd="5" destOrd="0" parTransId="{05586929-0B15-4698-97B2-E517AE24E5A7}" sibTransId="{6F3A8C80-2247-4BDB-96CF-14F9273EBAA2}"/>
    <dgm:cxn modelId="{09227C3B-E360-48B1-9BF7-2C19B9F8C6B5}" srcId="{71C1397A-65C8-412E-97B9-02C28F7011F9}" destId="{2B27EC97-F808-4624-854D-73C6B092DC82}" srcOrd="0" destOrd="0" parTransId="{94703BAF-410A-443D-8596-58C64B93657D}" sibTransId="{78227BB6-1176-4EC6-B0CF-0C0F5F846209}"/>
    <dgm:cxn modelId="{40025D04-033C-49DC-9CA2-63511D7F3B6D}" type="presOf" srcId="{FE0E6D52-DCAB-4DFD-A98D-92831241D8B3}" destId="{BFB0844C-3D5A-4B11-9C95-A068FFA00A57}" srcOrd="0" destOrd="0" presId="urn:microsoft.com/office/officeart/2005/8/layout/radial1"/>
    <dgm:cxn modelId="{FB3B70AD-1648-4E3D-B808-04FBF70DE82C}" type="presOf" srcId="{956073F0-6A03-42C7-801B-27DB5BC8A6EB}" destId="{80D03FD9-3FA0-47AE-BB18-1696329D7AE8}" srcOrd="0" destOrd="0" presId="urn:microsoft.com/office/officeart/2005/8/layout/radial1"/>
    <dgm:cxn modelId="{0A71529D-9C47-4617-B311-B18715799F13}" srcId="{2B27EC97-F808-4624-854D-73C6B092DC82}" destId="{956073F0-6A03-42C7-801B-27DB5BC8A6EB}" srcOrd="3" destOrd="0" parTransId="{26F0A106-9755-47E6-90CE-4963B9F141D8}" sibTransId="{08976183-AD94-43D6-8CC8-CC1EC19AD2BC}"/>
    <dgm:cxn modelId="{57E37FE8-BBAD-40D3-93B0-17D789D54DF3}" srcId="{2B27EC97-F808-4624-854D-73C6B092DC82}" destId="{29EFD58A-4CA6-402C-BCA5-A845847477EB}" srcOrd="6" destOrd="0" parTransId="{CDDB543E-10C1-4FE7-888C-06DD090300E4}" sibTransId="{3EED308E-2974-4E25-9C10-53EAFDA17229}"/>
    <dgm:cxn modelId="{933B7258-B0EB-44EE-998D-AEB60613EFE1}" type="presOf" srcId="{29EFD58A-4CA6-402C-BCA5-A845847477EB}" destId="{696D76CA-8556-44F0-AA68-431769E8E755}" srcOrd="0" destOrd="0" presId="urn:microsoft.com/office/officeart/2005/8/layout/radial1"/>
    <dgm:cxn modelId="{C9439BD7-07F7-40FA-9127-E0DCF8FA6817}" type="presOf" srcId="{4CB2B3F8-EE4B-4F5F-BF31-E56756F81AEF}" destId="{33FB56A5-FFE4-473F-87B6-BD2F48D670E6}" srcOrd="0" destOrd="0" presId="urn:microsoft.com/office/officeart/2005/8/layout/radial1"/>
    <dgm:cxn modelId="{6CD6BDE5-6E0E-4EC4-9AF8-4089CA6DB502}" type="presOf" srcId="{26F0A106-9755-47E6-90CE-4963B9F141D8}" destId="{9A009E10-721C-4953-BBC5-6D4B2236A6A7}" srcOrd="1" destOrd="0" presId="urn:microsoft.com/office/officeart/2005/8/layout/radial1"/>
    <dgm:cxn modelId="{4387B2C2-AD41-4CAD-8A97-A8800040F90C}" srcId="{2B27EC97-F808-4624-854D-73C6B092DC82}" destId="{7483A464-7770-42EB-9581-F693C181AD72}" srcOrd="2" destOrd="0" parTransId="{5235F06C-6DE8-469B-BA71-F528EDDFF8DC}" sibTransId="{3E045213-113B-40F0-A129-BDAA98074F4C}"/>
    <dgm:cxn modelId="{07B08A12-1B33-4EDE-BD5A-2D5849DB7ED3}" type="presOf" srcId="{05586929-0B15-4698-97B2-E517AE24E5A7}" destId="{19283BD6-0F63-4603-B460-4217745FDE29}" srcOrd="0" destOrd="0" presId="urn:microsoft.com/office/officeart/2005/8/layout/radial1"/>
    <dgm:cxn modelId="{2B455C9E-B2E2-45F6-9D6C-BDDA25CA07AA}" type="presOf" srcId="{2D520435-4D36-4207-9115-D15A1E7320E7}" destId="{6A390E2A-4507-4A7E-BD5B-59C472B31896}" srcOrd="1" destOrd="0" presId="urn:microsoft.com/office/officeart/2005/8/layout/radial1"/>
    <dgm:cxn modelId="{3C3EF19F-BE91-4B13-9949-8EE9EFF75D8B}" type="presParOf" srcId="{3479897B-B275-41F1-A1CE-BD415CD3CF5A}" destId="{31BFD860-5CF1-481B-8920-8411D1587551}" srcOrd="0" destOrd="0" presId="urn:microsoft.com/office/officeart/2005/8/layout/radial1"/>
    <dgm:cxn modelId="{2A68F4EA-983D-43B9-BEAE-9D4AF90A1A4F}" type="presParOf" srcId="{3479897B-B275-41F1-A1CE-BD415CD3CF5A}" destId="{344892B1-0CB2-43D5-9C39-3A1DB6D0D83F}" srcOrd="1" destOrd="0" presId="urn:microsoft.com/office/officeart/2005/8/layout/radial1"/>
    <dgm:cxn modelId="{EB1AE7C7-7457-49DD-9FE5-D7F13BA7AC65}" type="presParOf" srcId="{344892B1-0CB2-43D5-9C39-3A1DB6D0D83F}" destId="{3769342A-DC49-4AD0-96B5-7DE6B938C23B}" srcOrd="0" destOrd="0" presId="urn:microsoft.com/office/officeart/2005/8/layout/radial1"/>
    <dgm:cxn modelId="{B4C4764B-D711-42C6-8F1D-A53D0CD9C66D}" type="presParOf" srcId="{3479897B-B275-41F1-A1CE-BD415CD3CF5A}" destId="{581BFE6B-29AE-4EB6-A09E-19A94A0C9F59}" srcOrd="2" destOrd="0" presId="urn:microsoft.com/office/officeart/2005/8/layout/radial1"/>
    <dgm:cxn modelId="{A1A28869-5D05-41EA-A366-67EBDE9EFD6D}" type="presParOf" srcId="{3479897B-B275-41F1-A1CE-BD415CD3CF5A}" destId="{FEAEE4EF-1BCA-4BED-A9A7-8704E9AA94B1}" srcOrd="3" destOrd="0" presId="urn:microsoft.com/office/officeart/2005/8/layout/radial1"/>
    <dgm:cxn modelId="{4665D10E-40B5-444F-87A0-2E6FAC739CE8}" type="presParOf" srcId="{FEAEE4EF-1BCA-4BED-A9A7-8704E9AA94B1}" destId="{6A390E2A-4507-4A7E-BD5B-59C472B31896}" srcOrd="0" destOrd="0" presId="urn:microsoft.com/office/officeart/2005/8/layout/radial1"/>
    <dgm:cxn modelId="{1028C4E3-8BB3-4B39-8A7A-9A86DCA2E471}" type="presParOf" srcId="{3479897B-B275-41F1-A1CE-BD415CD3CF5A}" destId="{6173F3C5-5AB6-4614-B95F-05D37A8BE64A}" srcOrd="4" destOrd="0" presId="urn:microsoft.com/office/officeart/2005/8/layout/radial1"/>
    <dgm:cxn modelId="{D24D7CFA-9A9D-4D4F-B7A0-06FC91605371}" type="presParOf" srcId="{3479897B-B275-41F1-A1CE-BD415CD3CF5A}" destId="{9663A038-1AC2-41EA-A2E6-6600D77F3D4F}" srcOrd="5" destOrd="0" presId="urn:microsoft.com/office/officeart/2005/8/layout/radial1"/>
    <dgm:cxn modelId="{D11C5F5B-5D69-4591-8609-2406723E15EF}" type="presParOf" srcId="{9663A038-1AC2-41EA-A2E6-6600D77F3D4F}" destId="{23A37853-A11F-41C1-9826-F4F2EBBD935F}" srcOrd="0" destOrd="0" presId="urn:microsoft.com/office/officeart/2005/8/layout/radial1"/>
    <dgm:cxn modelId="{E38BB0B1-80CB-4968-B889-AF5BC9335D16}" type="presParOf" srcId="{3479897B-B275-41F1-A1CE-BD415CD3CF5A}" destId="{105893DB-24D8-4F6A-994E-7A56739318FB}" srcOrd="6" destOrd="0" presId="urn:microsoft.com/office/officeart/2005/8/layout/radial1"/>
    <dgm:cxn modelId="{5D5AC9B4-8FD2-4181-9AB4-E85A143F1799}" type="presParOf" srcId="{3479897B-B275-41F1-A1CE-BD415CD3CF5A}" destId="{10CDDC45-CDC5-4639-B7E7-21EF922579E8}" srcOrd="7" destOrd="0" presId="urn:microsoft.com/office/officeart/2005/8/layout/radial1"/>
    <dgm:cxn modelId="{980842E5-2B31-487C-A902-679E00BA4499}" type="presParOf" srcId="{10CDDC45-CDC5-4639-B7E7-21EF922579E8}" destId="{9A009E10-721C-4953-BBC5-6D4B2236A6A7}" srcOrd="0" destOrd="0" presId="urn:microsoft.com/office/officeart/2005/8/layout/radial1"/>
    <dgm:cxn modelId="{35F69E2E-8F06-446A-9518-63E22287D946}" type="presParOf" srcId="{3479897B-B275-41F1-A1CE-BD415CD3CF5A}" destId="{80D03FD9-3FA0-47AE-BB18-1696329D7AE8}" srcOrd="8" destOrd="0" presId="urn:microsoft.com/office/officeart/2005/8/layout/radial1"/>
    <dgm:cxn modelId="{0D766206-7AA9-4F4D-9CA1-38F9952FCD54}" type="presParOf" srcId="{3479897B-B275-41F1-A1CE-BD415CD3CF5A}" destId="{33FB56A5-FFE4-473F-87B6-BD2F48D670E6}" srcOrd="9" destOrd="0" presId="urn:microsoft.com/office/officeart/2005/8/layout/radial1"/>
    <dgm:cxn modelId="{D6A01DF7-5932-4FAC-AF65-5716D801FD8B}" type="presParOf" srcId="{33FB56A5-FFE4-473F-87B6-BD2F48D670E6}" destId="{B0B81543-F6E9-4C62-A2CF-B383BA10C6D7}" srcOrd="0" destOrd="0" presId="urn:microsoft.com/office/officeart/2005/8/layout/radial1"/>
    <dgm:cxn modelId="{21FB0632-FFB3-4F09-900D-DAED7E09FEA2}" type="presParOf" srcId="{3479897B-B275-41F1-A1CE-BD415CD3CF5A}" destId="{FB3D4B20-3DFE-4615-A10B-CE622FA9B568}" srcOrd="10" destOrd="0" presId="urn:microsoft.com/office/officeart/2005/8/layout/radial1"/>
    <dgm:cxn modelId="{AE01151E-AB92-4729-9667-2A5B248C0069}" type="presParOf" srcId="{3479897B-B275-41F1-A1CE-BD415CD3CF5A}" destId="{19283BD6-0F63-4603-B460-4217745FDE29}" srcOrd="11" destOrd="0" presId="urn:microsoft.com/office/officeart/2005/8/layout/radial1"/>
    <dgm:cxn modelId="{BF84205F-4372-430D-B709-E7522B63AEBA}" type="presParOf" srcId="{19283BD6-0F63-4603-B460-4217745FDE29}" destId="{6DE633B6-7EA3-409A-A56C-794A3C4CC048}" srcOrd="0" destOrd="0" presId="urn:microsoft.com/office/officeart/2005/8/layout/radial1"/>
    <dgm:cxn modelId="{1AEC5463-DF6F-4325-8DEA-E6FFA52801C9}" type="presParOf" srcId="{3479897B-B275-41F1-A1CE-BD415CD3CF5A}" destId="{BFB0844C-3D5A-4B11-9C95-A068FFA00A57}" srcOrd="12" destOrd="0" presId="urn:microsoft.com/office/officeart/2005/8/layout/radial1"/>
    <dgm:cxn modelId="{FBE6B8ED-81A3-40EA-8C6C-EB5707BDD581}" type="presParOf" srcId="{3479897B-B275-41F1-A1CE-BD415CD3CF5A}" destId="{AB628ED3-57E0-438A-A70D-7CD9BF36335C}" srcOrd="13" destOrd="0" presId="urn:microsoft.com/office/officeart/2005/8/layout/radial1"/>
    <dgm:cxn modelId="{A05D5BDC-A8ED-415C-9C02-23C932B6DBA9}" type="presParOf" srcId="{AB628ED3-57E0-438A-A70D-7CD9BF36335C}" destId="{CB578143-361A-4F1F-A541-A76568086E80}" srcOrd="0" destOrd="0" presId="urn:microsoft.com/office/officeart/2005/8/layout/radial1"/>
    <dgm:cxn modelId="{C7A2F51F-97EF-46DC-BAA1-97A1FD283BC3}" type="presParOf" srcId="{3479897B-B275-41F1-A1CE-BD415CD3CF5A}" destId="{696D76CA-8556-44F0-AA68-431769E8E755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C1397A-65C8-412E-97B9-02C28F7011F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27EC97-F808-4624-854D-73C6B092DC82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94703BAF-410A-443D-8596-58C64B93657D}" type="parTrans" cxnId="{09227C3B-E360-48B1-9BF7-2C19B9F8C6B5}">
      <dgm:prSet/>
      <dgm:spPr/>
      <dgm:t>
        <a:bodyPr/>
        <a:lstStyle/>
        <a:p>
          <a:endParaRPr lang="ru-RU"/>
        </a:p>
      </dgm:t>
    </dgm:pt>
    <dgm:pt modelId="{78227BB6-1176-4EC6-B0CF-0C0F5F846209}" type="sibTrans" cxnId="{09227C3B-E360-48B1-9BF7-2C19B9F8C6B5}">
      <dgm:prSet/>
      <dgm:spPr/>
      <dgm:t>
        <a:bodyPr/>
        <a:lstStyle/>
        <a:p>
          <a:endParaRPr lang="ru-RU"/>
        </a:p>
      </dgm:t>
    </dgm:pt>
    <dgm:pt modelId="{5622FE61-C313-4833-9B2B-F54C034719AF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мин</a:t>
          </a:r>
          <a:endParaRPr lang="ru-RU" dirty="0">
            <a:solidFill>
              <a:schemeClr val="tx1"/>
            </a:solidFill>
          </a:endParaRPr>
        </a:p>
      </dgm:t>
    </dgm:pt>
    <dgm:pt modelId="{B5D4DC38-6AF3-4EAF-9EF9-1FE97CFBF4B4}" type="parTrans" cxnId="{AD6FA0ED-E98E-444A-9345-D507A24D047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9F52092-409E-48B3-B6C5-8B19F2C4EFC9}" type="sibTrans" cxnId="{AD6FA0ED-E98E-444A-9345-D507A24D0470}">
      <dgm:prSet/>
      <dgm:spPr/>
      <dgm:t>
        <a:bodyPr/>
        <a:lstStyle/>
        <a:p>
          <a:endParaRPr lang="ru-RU"/>
        </a:p>
      </dgm:t>
    </dgm:pt>
    <dgm:pt modelId="{D253BE5C-D6BC-4DCA-95E1-9E0A552E3751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гайна</a:t>
          </a:r>
          <a:endParaRPr lang="ru-RU" dirty="0">
            <a:solidFill>
              <a:schemeClr val="tx1"/>
            </a:solidFill>
          </a:endParaRPr>
        </a:p>
      </dgm:t>
    </dgm:pt>
    <dgm:pt modelId="{2D520435-4D36-4207-9115-D15A1E7320E7}" type="parTrans" cxnId="{10E2A237-6033-4951-99F7-8E75F2C4C78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AA475323-C059-42FF-9674-D8CE7C2A3E20}" type="sibTrans" cxnId="{10E2A237-6033-4951-99F7-8E75F2C4C78A}">
      <dgm:prSet/>
      <dgm:spPr/>
      <dgm:t>
        <a:bodyPr/>
        <a:lstStyle/>
        <a:p>
          <a:endParaRPr lang="ru-RU"/>
        </a:p>
      </dgm:t>
    </dgm:pt>
    <dgm:pt modelId="{956073F0-6A03-42C7-801B-27DB5BC8A6EB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бурзян</a:t>
          </a:r>
          <a:endParaRPr lang="ru-RU" dirty="0">
            <a:solidFill>
              <a:schemeClr val="tx1"/>
            </a:solidFill>
          </a:endParaRPr>
        </a:p>
      </dgm:t>
    </dgm:pt>
    <dgm:pt modelId="{26F0A106-9755-47E6-90CE-4963B9F141D8}" type="parTrans" cxnId="{0A71529D-9C47-4617-B311-B18715799F1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8976183-AD94-43D6-8CC8-CC1EC19AD2BC}" type="sibTrans" cxnId="{0A71529D-9C47-4617-B311-B18715799F13}">
      <dgm:prSet/>
      <dgm:spPr/>
      <dgm:t>
        <a:bodyPr/>
        <a:lstStyle/>
        <a:p>
          <a:endParaRPr lang="ru-RU"/>
        </a:p>
      </dgm:t>
    </dgm:pt>
    <dgm:pt modelId="{29EFD58A-4CA6-402C-BCA5-A845847477EB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усерген</a:t>
          </a:r>
          <a:endParaRPr lang="ru-RU" dirty="0">
            <a:solidFill>
              <a:schemeClr val="tx1"/>
            </a:solidFill>
          </a:endParaRPr>
        </a:p>
      </dgm:t>
    </dgm:pt>
    <dgm:pt modelId="{CDDB543E-10C1-4FE7-888C-06DD090300E4}" type="parTrans" cxnId="{57E37FE8-BBAD-40D3-93B0-17D789D54DF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EED308E-2974-4E25-9C10-53EAFDA17229}" type="sibTrans" cxnId="{57E37FE8-BBAD-40D3-93B0-17D789D54DF3}">
      <dgm:prSet/>
      <dgm:spPr/>
      <dgm:t>
        <a:bodyPr/>
        <a:lstStyle/>
        <a:p>
          <a:endParaRPr lang="ru-RU"/>
        </a:p>
      </dgm:t>
    </dgm:pt>
    <dgm:pt modelId="{524A30B2-C83D-46DB-B4CC-A649472EB2D7}">
      <dgm:prSet phldrT="[Текст]" phldr="1" custRadScaleRad="174989" custRadScaleInc="-175509"/>
      <dgm:spPr/>
      <dgm:t>
        <a:bodyPr/>
        <a:lstStyle/>
        <a:p>
          <a:endParaRPr lang="ru-RU" dirty="0"/>
        </a:p>
      </dgm:t>
    </dgm:pt>
    <dgm:pt modelId="{8383AAC7-A7CF-4056-91CD-DD89EFB6E3FB}" type="parTrans" cxnId="{478F4759-4717-41D4-9C7B-DE20CF827FD0}">
      <dgm:prSet/>
      <dgm:spPr/>
      <dgm:t>
        <a:bodyPr/>
        <a:lstStyle/>
        <a:p>
          <a:endParaRPr lang="ru-RU"/>
        </a:p>
      </dgm:t>
    </dgm:pt>
    <dgm:pt modelId="{AFECEE52-0FB6-45DE-A985-A8A960C820F1}" type="sibTrans" cxnId="{478F4759-4717-41D4-9C7B-DE20CF827FD0}">
      <dgm:prSet/>
      <dgm:spPr/>
      <dgm:t>
        <a:bodyPr/>
        <a:lstStyle/>
        <a:p>
          <a:endParaRPr lang="ru-RU"/>
        </a:p>
      </dgm:t>
    </dgm:pt>
    <dgm:pt modelId="{FE0E6D52-DCAB-4DFD-A98D-92831241D8B3}">
      <dgm:prSet/>
      <dgm:spPr>
        <a:solidFill>
          <a:srgbClr val="FFC000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кыпсак</a:t>
          </a:r>
          <a:endParaRPr lang="ru-RU" dirty="0">
            <a:solidFill>
              <a:schemeClr val="tx1"/>
            </a:solidFill>
          </a:endParaRPr>
        </a:p>
      </dgm:t>
    </dgm:pt>
    <dgm:pt modelId="{05586929-0B15-4698-97B2-E517AE24E5A7}" type="parTrans" cxnId="{A0A89A2D-D495-447E-AABB-BB5011568836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6F3A8C80-2247-4BDB-96CF-14F9273EBAA2}" type="sibTrans" cxnId="{A0A89A2D-D495-447E-AABB-BB5011568836}">
      <dgm:prSet/>
      <dgm:spPr/>
      <dgm:t>
        <a:bodyPr/>
        <a:lstStyle/>
        <a:p>
          <a:endParaRPr lang="ru-RU"/>
        </a:p>
      </dgm:t>
    </dgm:pt>
    <dgm:pt modelId="{80969A46-38D1-4E06-9A4F-90CEEF834D9C}">
      <dgm:prSet custT="1"/>
      <dgm:spPr>
        <a:solidFill>
          <a:srgbClr val="FFC000"/>
        </a:solidFill>
      </dgm:spPr>
      <dgm:t>
        <a:bodyPr/>
        <a:lstStyle/>
        <a:p>
          <a:r>
            <a:rPr lang="ru-RU" sz="2000" dirty="0" err="1" smtClean="0">
              <a:solidFill>
                <a:schemeClr val="tx1"/>
              </a:solidFill>
            </a:rPr>
            <a:t>юрматы</a:t>
          </a:r>
          <a:endParaRPr lang="ru-RU" sz="2000" dirty="0">
            <a:solidFill>
              <a:schemeClr val="tx1"/>
            </a:solidFill>
          </a:endParaRPr>
        </a:p>
      </dgm:t>
    </dgm:pt>
    <dgm:pt modelId="{4CB2B3F8-EE4B-4F5F-BF31-E56756F81AEF}" type="parTrans" cxnId="{9C79E92B-6722-4CAF-9050-25A4D163AE6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1E8D5F2-5377-4219-90D9-92786FFFB0BC}" type="sibTrans" cxnId="{9C79E92B-6722-4CAF-9050-25A4D163AE6F}">
      <dgm:prSet/>
      <dgm:spPr/>
      <dgm:t>
        <a:bodyPr/>
        <a:lstStyle/>
        <a:p>
          <a:endParaRPr lang="ru-RU"/>
        </a:p>
      </dgm:t>
    </dgm:pt>
    <dgm:pt modelId="{7483A464-7770-42EB-9581-F693C181AD72}">
      <dgm:prSet/>
      <dgm:spPr>
        <a:solidFill>
          <a:srgbClr val="FFC000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тамьян</a:t>
          </a:r>
          <a:endParaRPr lang="ru-RU" dirty="0">
            <a:solidFill>
              <a:schemeClr val="tx1"/>
            </a:solidFill>
          </a:endParaRPr>
        </a:p>
      </dgm:t>
    </dgm:pt>
    <dgm:pt modelId="{5235F06C-6DE8-469B-BA71-F528EDDFF8DC}" type="parTrans" cxnId="{4387B2C2-AD41-4CAD-8A97-A8800040F90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E045213-113B-40F0-A129-BDAA98074F4C}" type="sibTrans" cxnId="{4387B2C2-AD41-4CAD-8A97-A8800040F90C}">
      <dgm:prSet/>
      <dgm:spPr/>
      <dgm:t>
        <a:bodyPr/>
        <a:lstStyle/>
        <a:p>
          <a:endParaRPr lang="ru-RU"/>
        </a:p>
      </dgm:t>
    </dgm:pt>
    <dgm:pt modelId="{3479897B-B275-41F1-A1CE-BD415CD3CF5A}" type="pres">
      <dgm:prSet presAssocID="{71C1397A-65C8-412E-97B9-02C28F7011F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BFD860-5CF1-481B-8920-8411D1587551}" type="pres">
      <dgm:prSet presAssocID="{2B27EC97-F808-4624-854D-73C6B092DC82}" presName="centerShape" presStyleLbl="node0" presStyleIdx="0" presStyleCnt="1" custScaleX="54549" custScaleY="65944" custLinFactNeighborX="0" custLinFactNeighborY="14819"/>
      <dgm:spPr/>
      <dgm:t>
        <a:bodyPr/>
        <a:lstStyle/>
        <a:p>
          <a:endParaRPr lang="ru-RU"/>
        </a:p>
      </dgm:t>
    </dgm:pt>
    <dgm:pt modelId="{344892B1-0CB2-43D5-9C39-3A1DB6D0D83F}" type="pres">
      <dgm:prSet presAssocID="{B5D4DC38-6AF3-4EAF-9EF9-1FE97CFBF4B4}" presName="Name9" presStyleLbl="parChTrans1D2" presStyleIdx="0" presStyleCnt="7"/>
      <dgm:spPr/>
      <dgm:t>
        <a:bodyPr/>
        <a:lstStyle/>
        <a:p>
          <a:endParaRPr lang="ru-RU"/>
        </a:p>
      </dgm:t>
    </dgm:pt>
    <dgm:pt modelId="{3769342A-DC49-4AD0-96B5-7DE6B938C23B}" type="pres">
      <dgm:prSet presAssocID="{B5D4DC38-6AF3-4EAF-9EF9-1FE97CFBF4B4}" presName="connTx" presStyleLbl="parChTrans1D2" presStyleIdx="0" presStyleCnt="7"/>
      <dgm:spPr/>
      <dgm:t>
        <a:bodyPr/>
        <a:lstStyle/>
        <a:p>
          <a:endParaRPr lang="ru-RU"/>
        </a:p>
      </dgm:t>
    </dgm:pt>
    <dgm:pt modelId="{581BFE6B-29AE-4EB6-A09E-19A94A0C9F59}" type="pres">
      <dgm:prSet presAssocID="{5622FE61-C313-4833-9B2B-F54C034719AF}" presName="node" presStyleLbl="node1" presStyleIdx="0" presStyleCnt="7" custRadScaleRad="113851" custRadScaleInc="-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EE4EF-1BCA-4BED-A9A7-8704E9AA94B1}" type="pres">
      <dgm:prSet presAssocID="{2D520435-4D36-4207-9115-D15A1E7320E7}" presName="Name9" presStyleLbl="parChTrans1D2" presStyleIdx="1" presStyleCnt="7"/>
      <dgm:spPr/>
      <dgm:t>
        <a:bodyPr/>
        <a:lstStyle/>
        <a:p>
          <a:endParaRPr lang="ru-RU"/>
        </a:p>
      </dgm:t>
    </dgm:pt>
    <dgm:pt modelId="{6A390E2A-4507-4A7E-BD5B-59C472B31896}" type="pres">
      <dgm:prSet presAssocID="{2D520435-4D36-4207-9115-D15A1E7320E7}" presName="connTx" presStyleLbl="parChTrans1D2" presStyleIdx="1" presStyleCnt="7"/>
      <dgm:spPr/>
      <dgm:t>
        <a:bodyPr/>
        <a:lstStyle/>
        <a:p>
          <a:endParaRPr lang="ru-RU"/>
        </a:p>
      </dgm:t>
    </dgm:pt>
    <dgm:pt modelId="{6173F3C5-5AB6-4614-B95F-05D37A8BE64A}" type="pres">
      <dgm:prSet presAssocID="{D253BE5C-D6BC-4DCA-95E1-9E0A552E3751}" presName="node" presStyleLbl="node1" presStyleIdx="1" presStyleCnt="7" custRadScaleRad="116729" custRadScaleInc="-42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3A038-1AC2-41EA-A2E6-6600D77F3D4F}" type="pres">
      <dgm:prSet presAssocID="{5235F06C-6DE8-469B-BA71-F528EDDFF8DC}" presName="Name9" presStyleLbl="parChTrans1D2" presStyleIdx="2" presStyleCnt="7"/>
      <dgm:spPr/>
      <dgm:t>
        <a:bodyPr/>
        <a:lstStyle/>
        <a:p>
          <a:endParaRPr lang="ru-RU"/>
        </a:p>
      </dgm:t>
    </dgm:pt>
    <dgm:pt modelId="{23A37853-A11F-41C1-9826-F4F2EBBD935F}" type="pres">
      <dgm:prSet presAssocID="{5235F06C-6DE8-469B-BA71-F528EDDFF8DC}" presName="connTx" presStyleLbl="parChTrans1D2" presStyleIdx="2" presStyleCnt="7"/>
      <dgm:spPr/>
      <dgm:t>
        <a:bodyPr/>
        <a:lstStyle/>
        <a:p>
          <a:endParaRPr lang="ru-RU"/>
        </a:p>
      </dgm:t>
    </dgm:pt>
    <dgm:pt modelId="{105893DB-24D8-4F6A-994E-7A56739318FB}" type="pres">
      <dgm:prSet presAssocID="{7483A464-7770-42EB-9581-F693C181AD72}" presName="node" presStyleLbl="node1" presStyleIdx="2" presStyleCnt="7" custRadScaleRad="142631" custRadScaleInc="-114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DDC45-CDC5-4639-B7E7-21EF922579E8}" type="pres">
      <dgm:prSet presAssocID="{26F0A106-9755-47E6-90CE-4963B9F141D8}" presName="Name9" presStyleLbl="parChTrans1D2" presStyleIdx="3" presStyleCnt="7"/>
      <dgm:spPr/>
      <dgm:t>
        <a:bodyPr/>
        <a:lstStyle/>
        <a:p>
          <a:endParaRPr lang="ru-RU"/>
        </a:p>
      </dgm:t>
    </dgm:pt>
    <dgm:pt modelId="{9A009E10-721C-4953-BBC5-6D4B2236A6A7}" type="pres">
      <dgm:prSet presAssocID="{26F0A106-9755-47E6-90CE-4963B9F141D8}" presName="connTx" presStyleLbl="parChTrans1D2" presStyleIdx="3" presStyleCnt="7"/>
      <dgm:spPr/>
      <dgm:t>
        <a:bodyPr/>
        <a:lstStyle/>
        <a:p>
          <a:endParaRPr lang="ru-RU"/>
        </a:p>
      </dgm:t>
    </dgm:pt>
    <dgm:pt modelId="{80D03FD9-3FA0-47AE-BB18-1696329D7AE8}" type="pres">
      <dgm:prSet presAssocID="{956073F0-6A03-42C7-801B-27DB5BC8A6EB}" presName="node" presStyleLbl="node1" presStyleIdx="3" presStyleCnt="7" custRadScaleRad="163110" custRadScaleInc="-211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B56A5-FFE4-473F-87B6-BD2F48D670E6}" type="pres">
      <dgm:prSet presAssocID="{4CB2B3F8-EE4B-4F5F-BF31-E56756F81AEF}" presName="Name9" presStyleLbl="parChTrans1D2" presStyleIdx="4" presStyleCnt="7"/>
      <dgm:spPr/>
      <dgm:t>
        <a:bodyPr/>
        <a:lstStyle/>
        <a:p>
          <a:endParaRPr lang="ru-RU"/>
        </a:p>
      </dgm:t>
    </dgm:pt>
    <dgm:pt modelId="{B0B81543-F6E9-4C62-A2CF-B383BA10C6D7}" type="pres">
      <dgm:prSet presAssocID="{4CB2B3F8-EE4B-4F5F-BF31-E56756F81AEF}" presName="connTx" presStyleLbl="parChTrans1D2" presStyleIdx="4" presStyleCnt="7"/>
      <dgm:spPr/>
      <dgm:t>
        <a:bodyPr/>
        <a:lstStyle/>
        <a:p>
          <a:endParaRPr lang="ru-RU"/>
        </a:p>
      </dgm:t>
    </dgm:pt>
    <dgm:pt modelId="{FB3D4B20-3DFE-4615-A10B-CE622FA9B568}" type="pres">
      <dgm:prSet presAssocID="{80969A46-38D1-4E06-9A4F-90CEEF834D9C}" presName="node" presStyleLbl="node1" presStyleIdx="4" presStyleCnt="7" custRadScaleRad="161885" custRadScaleInc="205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83BD6-0F63-4603-B460-4217745FDE29}" type="pres">
      <dgm:prSet presAssocID="{05586929-0B15-4698-97B2-E517AE24E5A7}" presName="Name9" presStyleLbl="parChTrans1D2" presStyleIdx="5" presStyleCnt="7"/>
      <dgm:spPr/>
      <dgm:t>
        <a:bodyPr/>
        <a:lstStyle/>
        <a:p>
          <a:endParaRPr lang="ru-RU"/>
        </a:p>
      </dgm:t>
    </dgm:pt>
    <dgm:pt modelId="{6DE633B6-7EA3-409A-A56C-794A3C4CC048}" type="pres">
      <dgm:prSet presAssocID="{05586929-0B15-4698-97B2-E517AE24E5A7}" presName="connTx" presStyleLbl="parChTrans1D2" presStyleIdx="5" presStyleCnt="7"/>
      <dgm:spPr/>
      <dgm:t>
        <a:bodyPr/>
        <a:lstStyle/>
        <a:p>
          <a:endParaRPr lang="ru-RU"/>
        </a:p>
      </dgm:t>
    </dgm:pt>
    <dgm:pt modelId="{BFB0844C-3D5A-4B11-9C95-A068FFA00A57}" type="pres">
      <dgm:prSet presAssocID="{FE0E6D52-DCAB-4DFD-A98D-92831241D8B3}" presName="node" presStyleLbl="node1" presStyleIdx="5" presStyleCnt="7" custRadScaleRad="141491" custRadScaleInc="121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28ED3-57E0-438A-A70D-7CD9BF36335C}" type="pres">
      <dgm:prSet presAssocID="{CDDB543E-10C1-4FE7-888C-06DD090300E4}" presName="Name9" presStyleLbl="parChTrans1D2" presStyleIdx="6" presStyleCnt="7"/>
      <dgm:spPr/>
      <dgm:t>
        <a:bodyPr/>
        <a:lstStyle/>
        <a:p>
          <a:endParaRPr lang="ru-RU"/>
        </a:p>
      </dgm:t>
    </dgm:pt>
    <dgm:pt modelId="{CB578143-361A-4F1F-A541-A76568086E80}" type="pres">
      <dgm:prSet presAssocID="{CDDB543E-10C1-4FE7-888C-06DD090300E4}" presName="connTx" presStyleLbl="parChTrans1D2" presStyleIdx="6" presStyleCnt="7"/>
      <dgm:spPr/>
      <dgm:t>
        <a:bodyPr/>
        <a:lstStyle/>
        <a:p>
          <a:endParaRPr lang="ru-RU"/>
        </a:p>
      </dgm:t>
    </dgm:pt>
    <dgm:pt modelId="{696D76CA-8556-44F0-AA68-431769E8E755}" type="pres">
      <dgm:prSet presAssocID="{29EFD58A-4CA6-402C-BCA5-A845847477EB}" presName="node" presStyleLbl="node1" presStyleIdx="6" presStyleCnt="7" custRadScaleRad="115431" custRadScaleInc="45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3F0869-0FEA-48AD-A91B-AE1055783281}" type="presOf" srcId="{B5D4DC38-6AF3-4EAF-9EF9-1FE97CFBF4B4}" destId="{344892B1-0CB2-43D5-9C39-3A1DB6D0D83F}" srcOrd="0" destOrd="0" presId="urn:microsoft.com/office/officeart/2005/8/layout/radial1"/>
    <dgm:cxn modelId="{8A602CFF-A3B2-4187-8F8C-5F9EE80F2174}" type="presOf" srcId="{5235F06C-6DE8-469B-BA71-F528EDDFF8DC}" destId="{9663A038-1AC2-41EA-A2E6-6600D77F3D4F}" srcOrd="0" destOrd="0" presId="urn:microsoft.com/office/officeart/2005/8/layout/radial1"/>
    <dgm:cxn modelId="{C0E5AE09-225E-494A-A487-B45BFBF137EA}" type="presOf" srcId="{CDDB543E-10C1-4FE7-888C-06DD090300E4}" destId="{CB578143-361A-4F1F-A541-A76568086E80}" srcOrd="1" destOrd="0" presId="urn:microsoft.com/office/officeart/2005/8/layout/radial1"/>
    <dgm:cxn modelId="{1AF5511C-296C-457D-923E-CBDC9EA90F3B}" type="presOf" srcId="{05586929-0B15-4698-97B2-E517AE24E5A7}" destId="{19283BD6-0F63-4603-B460-4217745FDE29}" srcOrd="0" destOrd="0" presId="urn:microsoft.com/office/officeart/2005/8/layout/radial1"/>
    <dgm:cxn modelId="{4FDEDD1B-1B2D-4D71-8191-DE42928E613B}" type="presOf" srcId="{5235F06C-6DE8-469B-BA71-F528EDDFF8DC}" destId="{23A37853-A11F-41C1-9826-F4F2EBBD935F}" srcOrd="1" destOrd="0" presId="urn:microsoft.com/office/officeart/2005/8/layout/radial1"/>
    <dgm:cxn modelId="{0035F689-8EC4-4179-AC29-B37A9F56945F}" type="presOf" srcId="{B5D4DC38-6AF3-4EAF-9EF9-1FE97CFBF4B4}" destId="{3769342A-DC49-4AD0-96B5-7DE6B938C23B}" srcOrd="1" destOrd="0" presId="urn:microsoft.com/office/officeart/2005/8/layout/radial1"/>
    <dgm:cxn modelId="{88177291-B1B3-4E07-801A-4E767F28FBB3}" type="presOf" srcId="{D253BE5C-D6BC-4DCA-95E1-9E0A552E3751}" destId="{6173F3C5-5AB6-4614-B95F-05D37A8BE64A}" srcOrd="0" destOrd="0" presId="urn:microsoft.com/office/officeart/2005/8/layout/radial1"/>
    <dgm:cxn modelId="{E4B4A82C-C066-4579-8A1B-D6DF3D6BC1FB}" type="presOf" srcId="{80969A46-38D1-4E06-9A4F-90CEEF834D9C}" destId="{FB3D4B20-3DFE-4615-A10B-CE622FA9B568}" srcOrd="0" destOrd="0" presId="urn:microsoft.com/office/officeart/2005/8/layout/radial1"/>
    <dgm:cxn modelId="{AD6FA0ED-E98E-444A-9345-D507A24D0470}" srcId="{2B27EC97-F808-4624-854D-73C6B092DC82}" destId="{5622FE61-C313-4833-9B2B-F54C034719AF}" srcOrd="0" destOrd="0" parTransId="{B5D4DC38-6AF3-4EAF-9EF9-1FE97CFBF4B4}" sibTransId="{F9F52092-409E-48B3-B6C5-8B19F2C4EFC9}"/>
    <dgm:cxn modelId="{9C79E92B-6722-4CAF-9050-25A4D163AE6F}" srcId="{2B27EC97-F808-4624-854D-73C6B092DC82}" destId="{80969A46-38D1-4E06-9A4F-90CEEF834D9C}" srcOrd="4" destOrd="0" parTransId="{4CB2B3F8-EE4B-4F5F-BF31-E56756F81AEF}" sibTransId="{31E8D5F2-5377-4219-90D9-92786FFFB0BC}"/>
    <dgm:cxn modelId="{478F4759-4717-41D4-9C7B-DE20CF827FD0}" srcId="{71C1397A-65C8-412E-97B9-02C28F7011F9}" destId="{524A30B2-C83D-46DB-B4CC-A649472EB2D7}" srcOrd="1" destOrd="0" parTransId="{8383AAC7-A7CF-4056-91CD-DD89EFB6E3FB}" sibTransId="{AFECEE52-0FB6-45DE-A985-A8A960C820F1}"/>
    <dgm:cxn modelId="{E74BADC1-B8D1-45CD-BA82-A4D90BED56C4}" type="presOf" srcId="{26F0A106-9755-47E6-90CE-4963B9F141D8}" destId="{10CDDC45-CDC5-4639-B7E7-21EF922579E8}" srcOrd="0" destOrd="0" presId="urn:microsoft.com/office/officeart/2005/8/layout/radial1"/>
    <dgm:cxn modelId="{54195D65-7F6F-4A47-93B1-34D86871988F}" type="presOf" srcId="{2B27EC97-F808-4624-854D-73C6B092DC82}" destId="{31BFD860-5CF1-481B-8920-8411D1587551}" srcOrd="0" destOrd="0" presId="urn:microsoft.com/office/officeart/2005/8/layout/radial1"/>
    <dgm:cxn modelId="{FCAF6D54-15E8-448F-8830-38AE22114759}" type="presOf" srcId="{7483A464-7770-42EB-9581-F693C181AD72}" destId="{105893DB-24D8-4F6A-994E-7A56739318FB}" srcOrd="0" destOrd="0" presId="urn:microsoft.com/office/officeart/2005/8/layout/radial1"/>
    <dgm:cxn modelId="{E25319E2-9472-4FAF-9FDF-252C7689070A}" type="presOf" srcId="{05586929-0B15-4698-97B2-E517AE24E5A7}" destId="{6DE633B6-7EA3-409A-A56C-794A3C4CC048}" srcOrd="1" destOrd="0" presId="urn:microsoft.com/office/officeart/2005/8/layout/radial1"/>
    <dgm:cxn modelId="{10E2A237-6033-4951-99F7-8E75F2C4C78A}" srcId="{2B27EC97-F808-4624-854D-73C6B092DC82}" destId="{D253BE5C-D6BC-4DCA-95E1-9E0A552E3751}" srcOrd="1" destOrd="0" parTransId="{2D520435-4D36-4207-9115-D15A1E7320E7}" sibTransId="{AA475323-C059-42FF-9674-D8CE7C2A3E20}"/>
    <dgm:cxn modelId="{CFCC94E5-DE51-4999-BA27-3D565BBA0290}" type="presOf" srcId="{2D520435-4D36-4207-9115-D15A1E7320E7}" destId="{FEAEE4EF-1BCA-4BED-A9A7-8704E9AA94B1}" srcOrd="0" destOrd="0" presId="urn:microsoft.com/office/officeart/2005/8/layout/radial1"/>
    <dgm:cxn modelId="{E2466AC8-2FBE-443F-BF30-E6D07A7E6DD9}" type="presOf" srcId="{5622FE61-C313-4833-9B2B-F54C034719AF}" destId="{581BFE6B-29AE-4EB6-A09E-19A94A0C9F59}" srcOrd="0" destOrd="0" presId="urn:microsoft.com/office/officeart/2005/8/layout/radial1"/>
    <dgm:cxn modelId="{47D9B1A0-7897-4B9D-9C1D-9A543F48867E}" type="presOf" srcId="{FE0E6D52-DCAB-4DFD-A98D-92831241D8B3}" destId="{BFB0844C-3D5A-4B11-9C95-A068FFA00A57}" srcOrd="0" destOrd="0" presId="urn:microsoft.com/office/officeart/2005/8/layout/radial1"/>
    <dgm:cxn modelId="{F078BDD7-D409-45DA-9F67-EB8E76B14431}" type="presOf" srcId="{29EFD58A-4CA6-402C-BCA5-A845847477EB}" destId="{696D76CA-8556-44F0-AA68-431769E8E755}" srcOrd="0" destOrd="0" presId="urn:microsoft.com/office/officeart/2005/8/layout/radial1"/>
    <dgm:cxn modelId="{7B633306-08B8-4E21-A797-A6EAF1558B4D}" type="presOf" srcId="{4CB2B3F8-EE4B-4F5F-BF31-E56756F81AEF}" destId="{33FB56A5-FFE4-473F-87B6-BD2F48D670E6}" srcOrd="0" destOrd="0" presId="urn:microsoft.com/office/officeart/2005/8/layout/radial1"/>
    <dgm:cxn modelId="{24D5E7EF-1F1A-45CF-BD1D-5597C7566280}" type="presOf" srcId="{26F0A106-9755-47E6-90CE-4963B9F141D8}" destId="{9A009E10-721C-4953-BBC5-6D4B2236A6A7}" srcOrd="1" destOrd="0" presId="urn:microsoft.com/office/officeart/2005/8/layout/radial1"/>
    <dgm:cxn modelId="{A0A89A2D-D495-447E-AABB-BB5011568836}" srcId="{2B27EC97-F808-4624-854D-73C6B092DC82}" destId="{FE0E6D52-DCAB-4DFD-A98D-92831241D8B3}" srcOrd="5" destOrd="0" parTransId="{05586929-0B15-4698-97B2-E517AE24E5A7}" sibTransId="{6F3A8C80-2247-4BDB-96CF-14F9273EBAA2}"/>
    <dgm:cxn modelId="{09227C3B-E360-48B1-9BF7-2C19B9F8C6B5}" srcId="{71C1397A-65C8-412E-97B9-02C28F7011F9}" destId="{2B27EC97-F808-4624-854D-73C6B092DC82}" srcOrd="0" destOrd="0" parTransId="{94703BAF-410A-443D-8596-58C64B93657D}" sibTransId="{78227BB6-1176-4EC6-B0CF-0C0F5F846209}"/>
    <dgm:cxn modelId="{A9ACE38A-9ADC-414D-BB0D-6BBBB8C5ABCA}" type="presOf" srcId="{4CB2B3F8-EE4B-4F5F-BF31-E56756F81AEF}" destId="{B0B81543-F6E9-4C62-A2CF-B383BA10C6D7}" srcOrd="1" destOrd="0" presId="urn:microsoft.com/office/officeart/2005/8/layout/radial1"/>
    <dgm:cxn modelId="{A9ECEA48-EDD2-440A-B4CA-BD1297B5EA52}" type="presOf" srcId="{2D520435-4D36-4207-9115-D15A1E7320E7}" destId="{6A390E2A-4507-4A7E-BD5B-59C472B31896}" srcOrd="1" destOrd="0" presId="urn:microsoft.com/office/officeart/2005/8/layout/radial1"/>
    <dgm:cxn modelId="{47A2B986-5211-4731-B374-1435B88F59CE}" type="presOf" srcId="{CDDB543E-10C1-4FE7-888C-06DD090300E4}" destId="{AB628ED3-57E0-438A-A70D-7CD9BF36335C}" srcOrd="0" destOrd="0" presId="urn:microsoft.com/office/officeart/2005/8/layout/radial1"/>
    <dgm:cxn modelId="{E7FC499D-053A-4EAC-9CBA-216A1DFC3506}" type="presOf" srcId="{956073F0-6A03-42C7-801B-27DB5BC8A6EB}" destId="{80D03FD9-3FA0-47AE-BB18-1696329D7AE8}" srcOrd="0" destOrd="0" presId="urn:microsoft.com/office/officeart/2005/8/layout/radial1"/>
    <dgm:cxn modelId="{0A71529D-9C47-4617-B311-B18715799F13}" srcId="{2B27EC97-F808-4624-854D-73C6B092DC82}" destId="{956073F0-6A03-42C7-801B-27DB5BC8A6EB}" srcOrd="3" destOrd="0" parTransId="{26F0A106-9755-47E6-90CE-4963B9F141D8}" sibTransId="{08976183-AD94-43D6-8CC8-CC1EC19AD2BC}"/>
    <dgm:cxn modelId="{57E37FE8-BBAD-40D3-93B0-17D789D54DF3}" srcId="{2B27EC97-F808-4624-854D-73C6B092DC82}" destId="{29EFD58A-4CA6-402C-BCA5-A845847477EB}" srcOrd="6" destOrd="0" parTransId="{CDDB543E-10C1-4FE7-888C-06DD090300E4}" sibTransId="{3EED308E-2974-4E25-9C10-53EAFDA17229}"/>
    <dgm:cxn modelId="{8DD8E4B6-5B47-431B-9FE9-639E95E9ABD3}" type="presOf" srcId="{71C1397A-65C8-412E-97B9-02C28F7011F9}" destId="{3479897B-B275-41F1-A1CE-BD415CD3CF5A}" srcOrd="0" destOrd="0" presId="urn:microsoft.com/office/officeart/2005/8/layout/radial1"/>
    <dgm:cxn modelId="{4387B2C2-AD41-4CAD-8A97-A8800040F90C}" srcId="{2B27EC97-F808-4624-854D-73C6B092DC82}" destId="{7483A464-7770-42EB-9581-F693C181AD72}" srcOrd="2" destOrd="0" parTransId="{5235F06C-6DE8-469B-BA71-F528EDDFF8DC}" sibTransId="{3E045213-113B-40F0-A129-BDAA98074F4C}"/>
    <dgm:cxn modelId="{F9F25694-47A6-4408-BC56-8A7D52B0DB93}" type="presParOf" srcId="{3479897B-B275-41F1-A1CE-BD415CD3CF5A}" destId="{31BFD860-5CF1-481B-8920-8411D1587551}" srcOrd="0" destOrd="0" presId="urn:microsoft.com/office/officeart/2005/8/layout/radial1"/>
    <dgm:cxn modelId="{408FF233-5B33-4FD8-9507-30147C0941B1}" type="presParOf" srcId="{3479897B-B275-41F1-A1CE-BD415CD3CF5A}" destId="{344892B1-0CB2-43D5-9C39-3A1DB6D0D83F}" srcOrd="1" destOrd="0" presId="urn:microsoft.com/office/officeart/2005/8/layout/radial1"/>
    <dgm:cxn modelId="{14CDA65B-C387-412F-B9A2-8EC75F347342}" type="presParOf" srcId="{344892B1-0CB2-43D5-9C39-3A1DB6D0D83F}" destId="{3769342A-DC49-4AD0-96B5-7DE6B938C23B}" srcOrd="0" destOrd="0" presId="urn:microsoft.com/office/officeart/2005/8/layout/radial1"/>
    <dgm:cxn modelId="{BBBA8ED5-194A-44ED-B437-91CDBF2F16E2}" type="presParOf" srcId="{3479897B-B275-41F1-A1CE-BD415CD3CF5A}" destId="{581BFE6B-29AE-4EB6-A09E-19A94A0C9F59}" srcOrd="2" destOrd="0" presId="urn:microsoft.com/office/officeart/2005/8/layout/radial1"/>
    <dgm:cxn modelId="{3FDE25BC-EA2B-48F1-997A-B6E65F972D32}" type="presParOf" srcId="{3479897B-B275-41F1-A1CE-BD415CD3CF5A}" destId="{FEAEE4EF-1BCA-4BED-A9A7-8704E9AA94B1}" srcOrd="3" destOrd="0" presId="urn:microsoft.com/office/officeart/2005/8/layout/radial1"/>
    <dgm:cxn modelId="{3BA932AF-02F0-4D91-885B-7E58FDB5E0B4}" type="presParOf" srcId="{FEAEE4EF-1BCA-4BED-A9A7-8704E9AA94B1}" destId="{6A390E2A-4507-4A7E-BD5B-59C472B31896}" srcOrd="0" destOrd="0" presId="urn:microsoft.com/office/officeart/2005/8/layout/radial1"/>
    <dgm:cxn modelId="{05081376-69EF-4B9D-9D79-D7E28D47BFF3}" type="presParOf" srcId="{3479897B-B275-41F1-A1CE-BD415CD3CF5A}" destId="{6173F3C5-5AB6-4614-B95F-05D37A8BE64A}" srcOrd="4" destOrd="0" presId="urn:microsoft.com/office/officeart/2005/8/layout/radial1"/>
    <dgm:cxn modelId="{C18C81E7-45D6-4336-AE35-0682F8665B26}" type="presParOf" srcId="{3479897B-B275-41F1-A1CE-BD415CD3CF5A}" destId="{9663A038-1AC2-41EA-A2E6-6600D77F3D4F}" srcOrd="5" destOrd="0" presId="urn:microsoft.com/office/officeart/2005/8/layout/radial1"/>
    <dgm:cxn modelId="{B93ADB6D-BAC7-4DE6-BEA5-07F2CC2333B7}" type="presParOf" srcId="{9663A038-1AC2-41EA-A2E6-6600D77F3D4F}" destId="{23A37853-A11F-41C1-9826-F4F2EBBD935F}" srcOrd="0" destOrd="0" presId="urn:microsoft.com/office/officeart/2005/8/layout/radial1"/>
    <dgm:cxn modelId="{6BFDAEA8-8E1A-4CCF-B30E-61CB4936A524}" type="presParOf" srcId="{3479897B-B275-41F1-A1CE-BD415CD3CF5A}" destId="{105893DB-24D8-4F6A-994E-7A56739318FB}" srcOrd="6" destOrd="0" presId="urn:microsoft.com/office/officeart/2005/8/layout/radial1"/>
    <dgm:cxn modelId="{AD863B0C-B43D-42F7-B041-3E36CC30D3A7}" type="presParOf" srcId="{3479897B-B275-41F1-A1CE-BD415CD3CF5A}" destId="{10CDDC45-CDC5-4639-B7E7-21EF922579E8}" srcOrd="7" destOrd="0" presId="urn:microsoft.com/office/officeart/2005/8/layout/radial1"/>
    <dgm:cxn modelId="{599AF107-F977-420E-BF7E-439EFE89EBEB}" type="presParOf" srcId="{10CDDC45-CDC5-4639-B7E7-21EF922579E8}" destId="{9A009E10-721C-4953-BBC5-6D4B2236A6A7}" srcOrd="0" destOrd="0" presId="urn:microsoft.com/office/officeart/2005/8/layout/radial1"/>
    <dgm:cxn modelId="{6C51509F-D368-4093-9D38-88F245929782}" type="presParOf" srcId="{3479897B-B275-41F1-A1CE-BD415CD3CF5A}" destId="{80D03FD9-3FA0-47AE-BB18-1696329D7AE8}" srcOrd="8" destOrd="0" presId="urn:microsoft.com/office/officeart/2005/8/layout/radial1"/>
    <dgm:cxn modelId="{7D003E87-A911-4D98-9078-9C6434F52474}" type="presParOf" srcId="{3479897B-B275-41F1-A1CE-BD415CD3CF5A}" destId="{33FB56A5-FFE4-473F-87B6-BD2F48D670E6}" srcOrd="9" destOrd="0" presId="urn:microsoft.com/office/officeart/2005/8/layout/radial1"/>
    <dgm:cxn modelId="{118DDE04-B610-4190-AF1E-F75CA86F5AEA}" type="presParOf" srcId="{33FB56A5-FFE4-473F-87B6-BD2F48D670E6}" destId="{B0B81543-F6E9-4C62-A2CF-B383BA10C6D7}" srcOrd="0" destOrd="0" presId="urn:microsoft.com/office/officeart/2005/8/layout/radial1"/>
    <dgm:cxn modelId="{5856E3A1-E92D-4D5E-B626-EC862D6C9CB1}" type="presParOf" srcId="{3479897B-B275-41F1-A1CE-BD415CD3CF5A}" destId="{FB3D4B20-3DFE-4615-A10B-CE622FA9B568}" srcOrd="10" destOrd="0" presId="urn:microsoft.com/office/officeart/2005/8/layout/radial1"/>
    <dgm:cxn modelId="{503E199A-D5CE-4F3E-BE6A-0EB21191FEA7}" type="presParOf" srcId="{3479897B-B275-41F1-A1CE-BD415CD3CF5A}" destId="{19283BD6-0F63-4603-B460-4217745FDE29}" srcOrd="11" destOrd="0" presId="urn:microsoft.com/office/officeart/2005/8/layout/radial1"/>
    <dgm:cxn modelId="{356D1F66-E560-452A-9BD7-CA43B94C8F60}" type="presParOf" srcId="{19283BD6-0F63-4603-B460-4217745FDE29}" destId="{6DE633B6-7EA3-409A-A56C-794A3C4CC048}" srcOrd="0" destOrd="0" presId="urn:microsoft.com/office/officeart/2005/8/layout/radial1"/>
    <dgm:cxn modelId="{29C64C33-5E90-46D0-A7A3-1C6979160D5E}" type="presParOf" srcId="{3479897B-B275-41F1-A1CE-BD415CD3CF5A}" destId="{BFB0844C-3D5A-4B11-9C95-A068FFA00A57}" srcOrd="12" destOrd="0" presId="urn:microsoft.com/office/officeart/2005/8/layout/radial1"/>
    <dgm:cxn modelId="{C7D7E389-2AD8-4A71-9367-5607021A90E8}" type="presParOf" srcId="{3479897B-B275-41F1-A1CE-BD415CD3CF5A}" destId="{AB628ED3-57E0-438A-A70D-7CD9BF36335C}" srcOrd="13" destOrd="0" presId="urn:microsoft.com/office/officeart/2005/8/layout/radial1"/>
    <dgm:cxn modelId="{3BD14BA4-0598-4AB7-958F-DA549F59F734}" type="presParOf" srcId="{AB628ED3-57E0-438A-A70D-7CD9BF36335C}" destId="{CB578143-361A-4F1F-A541-A76568086E80}" srcOrd="0" destOrd="0" presId="urn:microsoft.com/office/officeart/2005/8/layout/radial1"/>
    <dgm:cxn modelId="{298EB13E-F68A-4008-B8A4-A35645AB0E05}" type="presParOf" srcId="{3479897B-B275-41F1-A1CE-BD415CD3CF5A}" destId="{696D76CA-8556-44F0-AA68-431769E8E755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FD860-5CF1-481B-8920-8411D1587551}">
      <dsp:nvSpPr>
        <dsp:cNvPr id="0" name=""/>
        <dsp:cNvSpPr/>
      </dsp:nvSpPr>
      <dsp:spPr>
        <a:xfrm>
          <a:off x="3766729" y="2940177"/>
          <a:ext cx="753349" cy="91071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877054" y="3073549"/>
        <a:ext cx="532699" cy="643975"/>
      </dsp:txXfrm>
    </dsp:sp>
    <dsp:sp modelId="{344892B1-0CB2-43D5-9C39-3A1DB6D0D83F}">
      <dsp:nvSpPr>
        <dsp:cNvPr id="0" name=""/>
        <dsp:cNvSpPr/>
      </dsp:nvSpPr>
      <dsp:spPr>
        <a:xfrm rot="16198560">
          <a:off x="3363323" y="2145615"/>
          <a:ext cx="1559127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1559127" y="149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103908" y="2121635"/>
        <a:ext cx="77956" cy="77956"/>
      </dsp:txXfrm>
    </dsp:sp>
    <dsp:sp modelId="{581BFE6B-29AE-4EB6-A09E-19A94A0C9F59}">
      <dsp:nvSpPr>
        <dsp:cNvPr id="0" name=""/>
        <dsp:cNvSpPr/>
      </dsp:nvSpPr>
      <dsp:spPr>
        <a:xfrm>
          <a:off x="3451746" y="0"/>
          <a:ext cx="1381050" cy="13810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3653996" y="202250"/>
        <a:ext cx="976550" cy="976550"/>
      </dsp:txXfrm>
    </dsp:sp>
    <dsp:sp modelId="{FEAEE4EF-1BCA-4BED-A9A7-8704E9AA94B1}">
      <dsp:nvSpPr>
        <dsp:cNvPr id="0" name=""/>
        <dsp:cNvSpPr/>
      </dsp:nvSpPr>
      <dsp:spPr>
        <a:xfrm rot="18156391">
          <a:off x="3960028" y="2264394"/>
          <a:ext cx="1794716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1794716" y="149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812518" y="2234525"/>
        <a:ext cx="89735" cy="89735"/>
      </dsp:txXfrm>
    </dsp:sp>
    <dsp:sp modelId="{6173F3C5-5AB6-4614-B95F-05D37A8BE64A}">
      <dsp:nvSpPr>
        <dsp:cNvPr id="0" name=""/>
        <dsp:cNvSpPr/>
      </dsp:nvSpPr>
      <dsp:spPr>
        <a:xfrm>
          <a:off x="5022519" y="251249"/>
          <a:ext cx="1381050" cy="13810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5224769" y="453499"/>
        <a:ext cx="976550" cy="976550"/>
      </dsp:txXfrm>
    </dsp:sp>
    <dsp:sp modelId="{9663A038-1AC2-41EA-A2E6-6600D77F3D4F}">
      <dsp:nvSpPr>
        <dsp:cNvPr id="0" name=""/>
        <dsp:cNvSpPr/>
      </dsp:nvSpPr>
      <dsp:spPr>
        <a:xfrm rot="19960495">
          <a:off x="4372289" y="2718286"/>
          <a:ext cx="2105653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2105653" y="149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372475" y="2680644"/>
        <a:ext cx="105282" cy="105282"/>
      </dsp:txXfrm>
    </dsp:sp>
    <dsp:sp modelId="{105893DB-24D8-4F6A-994E-7A56739318FB}">
      <dsp:nvSpPr>
        <dsp:cNvPr id="0" name=""/>
        <dsp:cNvSpPr/>
      </dsp:nvSpPr>
      <dsp:spPr>
        <a:xfrm>
          <a:off x="6283414" y="1242495"/>
          <a:ext cx="1381050" cy="13810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485664" y="1444745"/>
        <a:ext cx="976550" cy="976550"/>
      </dsp:txXfrm>
    </dsp:sp>
    <dsp:sp modelId="{10CDDC45-CDC5-4639-B7E7-21EF922579E8}">
      <dsp:nvSpPr>
        <dsp:cNvPr id="0" name=""/>
        <dsp:cNvSpPr/>
      </dsp:nvSpPr>
      <dsp:spPr>
        <a:xfrm rot="21573154">
          <a:off x="4520036" y="3368770"/>
          <a:ext cx="2260589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2260589" y="149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593816" y="3327255"/>
        <a:ext cx="113029" cy="113029"/>
      </dsp:txXfrm>
    </dsp:sp>
    <dsp:sp modelId="{80D03FD9-3FA0-47AE-BB18-1696329D7AE8}">
      <dsp:nvSpPr>
        <dsp:cNvPr id="0" name=""/>
        <dsp:cNvSpPr/>
      </dsp:nvSpPr>
      <dsp:spPr>
        <a:xfrm>
          <a:off x="6780569" y="2679025"/>
          <a:ext cx="1381050" cy="13810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6982819" y="2881275"/>
        <a:ext cx="976550" cy="976550"/>
      </dsp:txXfrm>
    </dsp:sp>
    <dsp:sp modelId="{33FB56A5-FFE4-473F-87B6-BD2F48D670E6}">
      <dsp:nvSpPr>
        <dsp:cNvPr id="0" name=""/>
        <dsp:cNvSpPr/>
      </dsp:nvSpPr>
      <dsp:spPr>
        <a:xfrm rot="10739619">
          <a:off x="1547742" y="3406642"/>
          <a:ext cx="2219197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2219197" y="149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2601861" y="3366161"/>
        <a:ext cx="110959" cy="110959"/>
      </dsp:txXfrm>
    </dsp:sp>
    <dsp:sp modelId="{FB3D4B20-3DFE-4615-A10B-CE622FA9B568}">
      <dsp:nvSpPr>
        <dsp:cNvPr id="0" name=""/>
        <dsp:cNvSpPr/>
      </dsp:nvSpPr>
      <dsp:spPr>
        <a:xfrm>
          <a:off x="166970" y="2762732"/>
          <a:ext cx="1381050" cy="13810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69220" y="2964982"/>
        <a:ext cx="976550" cy="976550"/>
      </dsp:txXfrm>
    </dsp:sp>
    <dsp:sp modelId="{19283BD6-0F63-4603-B460-4217745FDE29}">
      <dsp:nvSpPr>
        <dsp:cNvPr id="0" name=""/>
        <dsp:cNvSpPr/>
      </dsp:nvSpPr>
      <dsp:spPr>
        <a:xfrm rot="12530453">
          <a:off x="1834674" y="2686255"/>
          <a:ext cx="2095931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2095931" y="1499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2830241" y="2648856"/>
        <a:ext cx="104796" cy="104796"/>
      </dsp:txXfrm>
    </dsp:sp>
    <dsp:sp modelId="{BFB0844C-3D5A-4B11-9C95-A068FFA00A57}">
      <dsp:nvSpPr>
        <dsp:cNvPr id="0" name=""/>
        <dsp:cNvSpPr/>
      </dsp:nvSpPr>
      <dsp:spPr>
        <a:xfrm>
          <a:off x="669261" y="1172118"/>
          <a:ext cx="1381050" cy="13810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871511" y="1374368"/>
        <a:ext cx="976550" cy="976550"/>
      </dsp:txXfrm>
    </dsp:sp>
    <dsp:sp modelId="{AB628ED3-57E0-438A-A70D-7CD9BF36335C}">
      <dsp:nvSpPr>
        <dsp:cNvPr id="0" name=""/>
        <dsp:cNvSpPr/>
      </dsp:nvSpPr>
      <dsp:spPr>
        <a:xfrm rot="14285459">
          <a:off x="2562961" y="2264837"/>
          <a:ext cx="1771472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1771472" y="149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3404410" y="2235549"/>
        <a:ext cx="88573" cy="88573"/>
      </dsp:txXfrm>
    </dsp:sp>
    <dsp:sp modelId="{696D76CA-8556-44F0-AA68-431769E8E755}">
      <dsp:nvSpPr>
        <dsp:cNvPr id="0" name=""/>
        <dsp:cNvSpPr/>
      </dsp:nvSpPr>
      <dsp:spPr>
        <a:xfrm>
          <a:off x="1925005" y="251241"/>
          <a:ext cx="1381050" cy="13810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2127255" y="453491"/>
        <a:ext cx="976550" cy="976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FD860-5CF1-481B-8920-8411D1587551}">
      <dsp:nvSpPr>
        <dsp:cNvPr id="0" name=""/>
        <dsp:cNvSpPr/>
      </dsp:nvSpPr>
      <dsp:spPr>
        <a:xfrm>
          <a:off x="3766729" y="2940177"/>
          <a:ext cx="753349" cy="91071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877054" y="3073549"/>
        <a:ext cx="532699" cy="643975"/>
      </dsp:txXfrm>
    </dsp:sp>
    <dsp:sp modelId="{344892B1-0CB2-43D5-9C39-3A1DB6D0D83F}">
      <dsp:nvSpPr>
        <dsp:cNvPr id="0" name=""/>
        <dsp:cNvSpPr/>
      </dsp:nvSpPr>
      <dsp:spPr>
        <a:xfrm rot="16198560">
          <a:off x="3363323" y="2145615"/>
          <a:ext cx="1559127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1559127" y="149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103908" y="2121635"/>
        <a:ext cx="77956" cy="77956"/>
      </dsp:txXfrm>
    </dsp:sp>
    <dsp:sp modelId="{581BFE6B-29AE-4EB6-A09E-19A94A0C9F59}">
      <dsp:nvSpPr>
        <dsp:cNvPr id="0" name=""/>
        <dsp:cNvSpPr/>
      </dsp:nvSpPr>
      <dsp:spPr>
        <a:xfrm>
          <a:off x="3451746" y="0"/>
          <a:ext cx="1381050" cy="13810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мин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3653996" y="202250"/>
        <a:ext cx="976550" cy="976550"/>
      </dsp:txXfrm>
    </dsp:sp>
    <dsp:sp modelId="{FEAEE4EF-1BCA-4BED-A9A7-8704E9AA94B1}">
      <dsp:nvSpPr>
        <dsp:cNvPr id="0" name=""/>
        <dsp:cNvSpPr/>
      </dsp:nvSpPr>
      <dsp:spPr>
        <a:xfrm rot="18156391">
          <a:off x="3960028" y="2264394"/>
          <a:ext cx="1794716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1794716" y="149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812518" y="2234525"/>
        <a:ext cx="89735" cy="89735"/>
      </dsp:txXfrm>
    </dsp:sp>
    <dsp:sp modelId="{6173F3C5-5AB6-4614-B95F-05D37A8BE64A}">
      <dsp:nvSpPr>
        <dsp:cNvPr id="0" name=""/>
        <dsp:cNvSpPr/>
      </dsp:nvSpPr>
      <dsp:spPr>
        <a:xfrm>
          <a:off x="5022519" y="251249"/>
          <a:ext cx="1381050" cy="13810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solidFill>
                <a:schemeClr val="tx1"/>
              </a:solidFill>
            </a:rPr>
            <a:t>гайна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224769" y="453499"/>
        <a:ext cx="976550" cy="976550"/>
      </dsp:txXfrm>
    </dsp:sp>
    <dsp:sp modelId="{9663A038-1AC2-41EA-A2E6-6600D77F3D4F}">
      <dsp:nvSpPr>
        <dsp:cNvPr id="0" name=""/>
        <dsp:cNvSpPr/>
      </dsp:nvSpPr>
      <dsp:spPr>
        <a:xfrm rot="19960495">
          <a:off x="4372289" y="2718286"/>
          <a:ext cx="2105653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2105653" y="149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372475" y="2680644"/>
        <a:ext cx="105282" cy="105282"/>
      </dsp:txXfrm>
    </dsp:sp>
    <dsp:sp modelId="{105893DB-24D8-4F6A-994E-7A56739318FB}">
      <dsp:nvSpPr>
        <dsp:cNvPr id="0" name=""/>
        <dsp:cNvSpPr/>
      </dsp:nvSpPr>
      <dsp:spPr>
        <a:xfrm>
          <a:off x="6283414" y="1242495"/>
          <a:ext cx="1381050" cy="13810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solidFill>
                <a:schemeClr val="tx1"/>
              </a:solidFill>
            </a:rPr>
            <a:t>тамьян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6485664" y="1444745"/>
        <a:ext cx="976550" cy="976550"/>
      </dsp:txXfrm>
    </dsp:sp>
    <dsp:sp modelId="{10CDDC45-CDC5-4639-B7E7-21EF922579E8}">
      <dsp:nvSpPr>
        <dsp:cNvPr id="0" name=""/>
        <dsp:cNvSpPr/>
      </dsp:nvSpPr>
      <dsp:spPr>
        <a:xfrm rot="21573154">
          <a:off x="4520036" y="3368770"/>
          <a:ext cx="2260589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2260589" y="149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593816" y="3327255"/>
        <a:ext cx="113029" cy="113029"/>
      </dsp:txXfrm>
    </dsp:sp>
    <dsp:sp modelId="{80D03FD9-3FA0-47AE-BB18-1696329D7AE8}">
      <dsp:nvSpPr>
        <dsp:cNvPr id="0" name=""/>
        <dsp:cNvSpPr/>
      </dsp:nvSpPr>
      <dsp:spPr>
        <a:xfrm>
          <a:off x="6780569" y="2679025"/>
          <a:ext cx="1381050" cy="13810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solidFill>
                <a:schemeClr val="tx1"/>
              </a:solidFill>
            </a:rPr>
            <a:t>бурзян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6982819" y="2881275"/>
        <a:ext cx="976550" cy="976550"/>
      </dsp:txXfrm>
    </dsp:sp>
    <dsp:sp modelId="{33FB56A5-FFE4-473F-87B6-BD2F48D670E6}">
      <dsp:nvSpPr>
        <dsp:cNvPr id="0" name=""/>
        <dsp:cNvSpPr/>
      </dsp:nvSpPr>
      <dsp:spPr>
        <a:xfrm rot="10739619">
          <a:off x="1547742" y="3406642"/>
          <a:ext cx="2219197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2219197" y="149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2601861" y="3366161"/>
        <a:ext cx="110959" cy="110959"/>
      </dsp:txXfrm>
    </dsp:sp>
    <dsp:sp modelId="{FB3D4B20-3DFE-4615-A10B-CE622FA9B568}">
      <dsp:nvSpPr>
        <dsp:cNvPr id="0" name=""/>
        <dsp:cNvSpPr/>
      </dsp:nvSpPr>
      <dsp:spPr>
        <a:xfrm>
          <a:off x="166970" y="2762732"/>
          <a:ext cx="1381050" cy="13810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</a:rPr>
            <a:t>юрматы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69220" y="2964982"/>
        <a:ext cx="976550" cy="976550"/>
      </dsp:txXfrm>
    </dsp:sp>
    <dsp:sp modelId="{19283BD6-0F63-4603-B460-4217745FDE29}">
      <dsp:nvSpPr>
        <dsp:cNvPr id="0" name=""/>
        <dsp:cNvSpPr/>
      </dsp:nvSpPr>
      <dsp:spPr>
        <a:xfrm rot="12530453">
          <a:off x="1834674" y="2686255"/>
          <a:ext cx="2095931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2095931" y="1499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2830241" y="2648856"/>
        <a:ext cx="104796" cy="104796"/>
      </dsp:txXfrm>
    </dsp:sp>
    <dsp:sp modelId="{BFB0844C-3D5A-4B11-9C95-A068FFA00A57}">
      <dsp:nvSpPr>
        <dsp:cNvPr id="0" name=""/>
        <dsp:cNvSpPr/>
      </dsp:nvSpPr>
      <dsp:spPr>
        <a:xfrm>
          <a:off x="669261" y="1172118"/>
          <a:ext cx="1381050" cy="13810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solidFill>
                <a:schemeClr val="tx1"/>
              </a:solidFill>
            </a:rPr>
            <a:t>кыпсак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871511" y="1374368"/>
        <a:ext cx="976550" cy="976550"/>
      </dsp:txXfrm>
    </dsp:sp>
    <dsp:sp modelId="{AB628ED3-57E0-438A-A70D-7CD9BF36335C}">
      <dsp:nvSpPr>
        <dsp:cNvPr id="0" name=""/>
        <dsp:cNvSpPr/>
      </dsp:nvSpPr>
      <dsp:spPr>
        <a:xfrm rot="14285459">
          <a:off x="2562961" y="2264837"/>
          <a:ext cx="1771472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1771472" y="149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3404410" y="2235549"/>
        <a:ext cx="88573" cy="88573"/>
      </dsp:txXfrm>
    </dsp:sp>
    <dsp:sp modelId="{696D76CA-8556-44F0-AA68-431769E8E755}">
      <dsp:nvSpPr>
        <dsp:cNvPr id="0" name=""/>
        <dsp:cNvSpPr/>
      </dsp:nvSpPr>
      <dsp:spPr>
        <a:xfrm>
          <a:off x="1925005" y="251241"/>
          <a:ext cx="1381050" cy="13810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solidFill>
                <a:schemeClr val="tx1"/>
              </a:solidFill>
            </a:rPr>
            <a:t>усерген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127255" y="453491"/>
        <a:ext cx="976550" cy="976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pull dir="rd"/>
  </p:transition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allpaper.goodfon.ru/image/5564-1280x768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7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4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show.7ya.ru/contest-showphoto.aspx?RubrID=650&amp;PhotoID=185083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how.7ya.ru/contest-showphoto.aspx?RubrID=650&amp;PhotoID=1844872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show.7ya.ru/contest-showphoto.aspx?RubrID=650&amp;PhotoID=184767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Применение информационно-коммуникационной технологии в  организованной образовательной деятельности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857628"/>
            <a:ext cx="7343804" cy="171451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Мастер-класс для педагогов ДОУ города Агидель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Галеева Гульнара Раисовна,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педагог первой квалификационной категории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endParaRPr lang="ru-RU" sz="2000" b="1" dirty="0" smtClean="0">
              <a:solidFill>
                <a:srgbClr val="7030A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214311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857232"/>
          <a:ext cx="828680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6715140" y="3429000"/>
            <a:ext cx="753349" cy="910719"/>
            <a:chOff x="3766729" y="2940177"/>
            <a:chExt cx="753349" cy="910719"/>
          </a:xfrm>
        </p:grpSpPr>
        <p:sp>
          <p:nvSpPr>
            <p:cNvPr id="11" name="Овал 10"/>
            <p:cNvSpPr/>
            <p:nvPr/>
          </p:nvSpPr>
          <p:spPr>
            <a:xfrm>
              <a:off x="3766729" y="2940177"/>
              <a:ext cx="753349" cy="9107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3877054" y="3073549"/>
              <a:ext cx="532699" cy="643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29124" y="3857628"/>
            <a:ext cx="2219197" cy="110959"/>
            <a:chOff x="1547742" y="3366161"/>
            <a:chExt cx="2219197" cy="110959"/>
          </a:xfrm>
        </p:grpSpPr>
        <p:sp>
          <p:nvSpPr>
            <p:cNvPr id="14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643042" y="2071678"/>
            <a:ext cx="3286148" cy="3214710"/>
            <a:chOff x="5405028" y="1068642"/>
            <a:chExt cx="1188059" cy="1188059"/>
          </a:xfrm>
        </p:grpSpPr>
        <p:sp>
          <p:nvSpPr>
            <p:cNvPr id="17" name="Овал 16"/>
            <p:cNvSpPr/>
            <p:nvPr/>
          </p:nvSpPr>
          <p:spPr>
            <a:xfrm>
              <a:off x="5405028" y="1068642"/>
              <a:ext cx="1188059" cy="1188059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16"/>
            <p:cNvSpPr/>
            <p:nvPr/>
          </p:nvSpPr>
          <p:spPr>
            <a:xfrm>
              <a:off x="5579015" y="1242629"/>
              <a:ext cx="840085" cy="840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925" tIns="34925" rIns="34925" bIns="3492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500" kern="1200" dirty="0"/>
            </a:p>
          </p:txBody>
        </p:sp>
      </p:grp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Рабочий стол\для презентации Розалины\04-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-32877"/>
            <a:ext cx="5357850" cy="69205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1242270947_09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4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in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857280"/>
            <a:ext cx="9644130" cy="804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Рабочий стол\для презентации Розалины\04-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-32877"/>
            <a:ext cx="5357850" cy="69205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143108" y="4286256"/>
            <a:ext cx="2219197" cy="110959"/>
            <a:chOff x="1547742" y="3366161"/>
            <a:chExt cx="2219197" cy="110959"/>
          </a:xfrm>
        </p:grpSpPr>
        <p:sp>
          <p:nvSpPr>
            <p:cNvPr id="6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8" name="Группа 7"/>
          <p:cNvGrpSpPr/>
          <p:nvPr/>
        </p:nvGrpSpPr>
        <p:grpSpPr>
          <a:xfrm rot="1617485">
            <a:off x="2476317" y="3354491"/>
            <a:ext cx="2219197" cy="110959"/>
            <a:chOff x="1547742" y="3366161"/>
            <a:chExt cx="2219197" cy="110959"/>
          </a:xfrm>
        </p:grpSpPr>
        <p:sp>
          <p:nvSpPr>
            <p:cNvPr id="9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71600" y="3573016"/>
            <a:ext cx="1512168" cy="1499058"/>
            <a:chOff x="5405028" y="1068642"/>
            <a:chExt cx="1188059" cy="1188059"/>
          </a:xfrm>
        </p:grpSpPr>
        <p:sp>
          <p:nvSpPr>
            <p:cNvPr id="12" name="Овал 11"/>
            <p:cNvSpPr/>
            <p:nvPr/>
          </p:nvSpPr>
          <p:spPr>
            <a:xfrm>
              <a:off x="5405028" y="1068642"/>
              <a:ext cx="1188059" cy="1188059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16"/>
            <p:cNvSpPr/>
            <p:nvPr/>
          </p:nvSpPr>
          <p:spPr>
            <a:xfrm>
              <a:off x="5579015" y="1242629"/>
              <a:ext cx="840085" cy="840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925" tIns="34925" rIns="34925" bIns="3492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500" kern="1200" dirty="0"/>
            </a:p>
          </p:txBody>
        </p:sp>
      </p:grpSp>
      <p:sp>
        <p:nvSpPr>
          <p:cNvPr id="14" name="Овал 13"/>
          <p:cNvSpPr/>
          <p:nvPr/>
        </p:nvSpPr>
        <p:spPr>
          <a:xfrm>
            <a:off x="1357290" y="2000240"/>
            <a:ext cx="1285884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 descr="C:\Documents and Settings\1\Рабочий стол\Новая папка\74_7_1.jpg"/>
          <p:cNvSpPr/>
          <p:nvPr/>
        </p:nvSpPr>
        <p:spPr>
          <a:xfrm>
            <a:off x="1327724" y="1977206"/>
            <a:ext cx="1372068" cy="1358599"/>
          </a:xfrm>
          <a:prstGeom prst="ellipse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Группа 1"/>
          <p:cNvGrpSpPr/>
          <p:nvPr/>
        </p:nvGrpSpPr>
        <p:grpSpPr>
          <a:xfrm>
            <a:off x="4228931" y="3673122"/>
            <a:ext cx="1367012" cy="1214446"/>
            <a:chOff x="3766729" y="2940177"/>
            <a:chExt cx="753349" cy="910719"/>
          </a:xfrm>
        </p:grpSpPr>
        <p:sp>
          <p:nvSpPr>
            <p:cNvPr id="4" name="Овал 4"/>
            <p:cNvSpPr/>
            <p:nvPr/>
          </p:nvSpPr>
          <p:spPr>
            <a:xfrm>
              <a:off x="3877054" y="3073549"/>
              <a:ext cx="532699" cy="643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  <p:sp>
          <p:nvSpPr>
            <p:cNvPr id="3" name="Овал 2"/>
            <p:cNvSpPr/>
            <p:nvPr/>
          </p:nvSpPr>
          <p:spPr>
            <a:xfrm>
              <a:off x="3766729" y="2940177"/>
              <a:ext cx="753349" cy="9107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Рабочий стол\для презентации Розалины\prir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5719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1\Рабочий стол\Новая папка\74_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303" y="0"/>
            <a:ext cx="5111697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557496" y="4285452"/>
            <a:ext cx="1852101" cy="113578"/>
            <a:chOff x="1547742" y="3366161"/>
            <a:chExt cx="2219197" cy="110959"/>
          </a:xfrm>
        </p:grpSpPr>
        <p:sp>
          <p:nvSpPr>
            <p:cNvPr id="6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8" name="Группа 7"/>
          <p:cNvGrpSpPr/>
          <p:nvPr/>
        </p:nvGrpSpPr>
        <p:grpSpPr>
          <a:xfrm rot="1617485">
            <a:off x="2404880" y="3425929"/>
            <a:ext cx="2219197" cy="110959"/>
            <a:chOff x="1547742" y="3366161"/>
            <a:chExt cx="2219197" cy="110959"/>
          </a:xfrm>
        </p:grpSpPr>
        <p:sp>
          <p:nvSpPr>
            <p:cNvPr id="9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99592" y="3555573"/>
            <a:ext cx="1610612" cy="1516501"/>
            <a:chOff x="5405028" y="1068642"/>
            <a:chExt cx="1188059" cy="1188059"/>
          </a:xfrm>
        </p:grpSpPr>
        <p:sp>
          <p:nvSpPr>
            <p:cNvPr id="12" name="Овал 11"/>
            <p:cNvSpPr/>
            <p:nvPr/>
          </p:nvSpPr>
          <p:spPr>
            <a:xfrm>
              <a:off x="5405028" y="1068642"/>
              <a:ext cx="1188059" cy="1188059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16"/>
            <p:cNvSpPr/>
            <p:nvPr/>
          </p:nvSpPr>
          <p:spPr>
            <a:xfrm>
              <a:off x="5579015" y="1242629"/>
              <a:ext cx="840085" cy="840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925" tIns="34925" rIns="34925" bIns="3492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500" kern="1200" dirty="0"/>
            </a:p>
          </p:txBody>
        </p:sp>
      </p:grpSp>
      <p:sp>
        <p:nvSpPr>
          <p:cNvPr id="14" name="Овал 13"/>
          <p:cNvSpPr/>
          <p:nvPr/>
        </p:nvSpPr>
        <p:spPr>
          <a:xfrm>
            <a:off x="1357290" y="2000240"/>
            <a:ext cx="1285884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 rot="3792663">
            <a:off x="3069968" y="2864227"/>
            <a:ext cx="2159949" cy="103009"/>
            <a:chOff x="1547742" y="3366161"/>
            <a:chExt cx="2219197" cy="110959"/>
          </a:xfrm>
        </p:grpSpPr>
        <p:sp>
          <p:nvSpPr>
            <p:cNvPr id="16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767591" y="928670"/>
            <a:ext cx="1453094" cy="1420210"/>
            <a:chOff x="3164937" y="0"/>
            <a:chExt cx="1188059" cy="1188059"/>
          </a:xfrm>
        </p:grpSpPr>
        <p:sp>
          <p:nvSpPr>
            <p:cNvPr id="19" name="Овал 18"/>
            <p:cNvSpPr/>
            <p:nvPr/>
          </p:nvSpPr>
          <p:spPr>
            <a:xfrm>
              <a:off x="3164937" y="0"/>
              <a:ext cx="1188059" cy="1188059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3338924" y="173987"/>
              <a:ext cx="840085" cy="840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sp>
        <p:nvSpPr>
          <p:cNvPr id="22" name="Овал 21" descr="C:\Documents and Settings\1\Рабочий стол\Новая папка\74_7_1.jpg"/>
          <p:cNvSpPr/>
          <p:nvPr/>
        </p:nvSpPr>
        <p:spPr>
          <a:xfrm>
            <a:off x="1357290" y="1966605"/>
            <a:ext cx="1439868" cy="1504202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Группа 1"/>
          <p:cNvGrpSpPr/>
          <p:nvPr/>
        </p:nvGrpSpPr>
        <p:grpSpPr>
          <a:xfrm>
            <a:off x="4220685" y="3555573"/>
            <a:ext cx="1511028" cy="1436450"/>
            <a:chOff x="3766729" y="2940177"/>
            <a:chExt cx="753349" cy="910719"/>
          </a:xfrm>
        </p:grpSpPr>
        <p:sp>
          <p:nvSpPr>
            <p:cNvPr id="3" name="Овал 2"/>
            <p:cNvSpPr/>
            <p:nvPr/>
          </p:nvSpPr>
          <p:spPr>
            <a:xfrm>
              <a:off x="3766729" y="2940177"/>
              <a:ext cx="753349" cy="9107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Овал 4"/>
            <p:cNvSpPr/>
            <p:nvPr/>
          </p:nvSpPr>
          <p:spPr>
            <a:xfrm>
              <a:off x="3877054" y="3073549"/>
              <a:ext cx="532699" cy="643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</p:grp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Цель мастер-класса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Поделиться опытом использования информационно-коммуникационных технологий (ИКТ) в образовательной деятельности с детьми дошкольного возраста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14546" y="500042"/>
            <a:ext cx="4661710" cy="3519272"/>
            <a:chOff x="2969391" y="0"/>
            <a:chExt cx="1188059" cy="1188059"/>
          </a:xfrm>
        </p:grpSpPr>
        <p:sp>
          <p:nvSpPr>
            <p:cNvPr id="3" name="Овал 2"/>
            <p:cNvSpPr/>
            <p:nvPr/>
          </p:nvSpPr>
          <p:spPr>
            <a:xfrm>
              <a:off x="2969391" y="0"/>
              <a:ext cx="1188059" cy="1188059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Овал 8"/>
            <p:cNvSpPr/>
            <p:nvPr/>
          </p:nvSpPr>
          <p:spPr>
            <a:xfrm>
              <a:off x="3143378" y="173987"/>
              <a:ext cx="840085" cy="840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643438" y="3286124"/>
            <a:ext cx="159042" cy="2052301"/>
            <a:chOff x="3530429" y="1188059"/>
            <a:chExt cx="67042" cy="1340858"/>
          </a:xfrm>
        </p:grpSpPr>
        <p:sp>
          <p:nvSpPr>
            <p:cNvPr id="6" name="Прямая соединительная линия 5"/>
            <p:cNvSpPr/>
            <p:nvPr/>
          </p:nvSpPr>
          <p:spPr>
            <a:xfrm rot="16198560">
              <a:off x="2893521" y="1843489"/>
              <a:ext cx="1340858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1340858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ая соединительная линия 6"/>
            <p:cNvSpPr/>
            <p:nvPr/>
          </p:nvSpPr>
          <p:spPr>
            <a:xfrm rot="26998560">
              <a:off x="3530429" y="1824967"/>
              <a:ext cx="67042" cy="67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357686" y="5357826"/>
            <a:ext cx="648074" cy="783453"/>
            <a:chOff x="3240358" y="2528917"/>
            <a:chExt cx="648074" cy="783453"/>
          </a:xfrm>
        </p:grpSpPr>
        <p:sp>
          <p:nvSpPr>
            <p:cNvPr id="9" name="Овал 8"/>
            <p:cNvSpPr/>
            <p:nvPr/>
          </p:nvSpPr>
          <p:spPr>
            <a:xfrm>
              <a:off x="3240358" y="2528917"/>
              <a:ext cx="648074" cy="783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3335266" y="2643651"/>
              <a:ext cx="458258" cy="553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5720" y="3429000"/>
            <a:ext cx="3714744" cy="3214710"/>
            <a:chOff x="533734" y="1149826"/>
            <a:chExt cx="1188059" cy="1188059"/>
          </a:xfrm>
        </p:grpSpPr>
        <p:sp>
          <p:nvSpPr>
            <p:cNvPr id="12" name="Овал 11"/>
            <p:cNvSpPr/>
            <p:nvPr/>
          </p:nvSpPr>
          <p:spPr>
            <a:xfrm>
              <a:off x="533734" y="1149826"/>
              <a:ext cx="1188059" cy="1188059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707721" y="1323813"/>
              <a:ext cx="840085" cy="840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925" tIns="34925" rIns="34925" bIns="3492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500" kern="1200" dirty="0"/>
            </a:p>
          </p:txBody>
        </p:sp>
      </p:grp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143108" y="4286256"/>
            <a:ext cx="2219197" cy="110959"/>
            <a:chOff x="1547742" y="3366161"/>
            <a:chExt cx="2219197" cy="110959"/>
          </a:xfrm>
        </p:grpSpPr>
        <p:sp>
          <p:nvSpPr>
            <p:cNvPr id="6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8" name="Группа 7"/>
          <p:cNvGrpSpPr/>
          <p:nvPr/>
        </p:nvGrpSpPr>
        <p:grpSpPr>
          <a:xfrm rot="1617485">
            <a:off x="2333440" y="3497368"/>
            <a:ext cx="2219197" cy="110959"/>
            <a:chOff x="1547742" y="3366161"/>
            <a:chExt cx="2219197" cy="110959"/>
          </a:xfrm>
        </p:grpSpPr>
        <p:sp>
          <p:nvSpPr>
            <p:cNvPr id="9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142976" y="3571876"/>
            <a:ext cx="1428760" cy="1428760"/>
            <a:chOff x="5405028" y="1068642"/>
            <a:chExt cx="1188059" cy="1188059"/>
          </a:xfrm>
        </p:grpSpPr>
        <p:sp>
          <p:nvSpPr>
            <p:cNvPr id="12" name="Овал 11"/>
            <p:cNvSpPr/>
            <p:nvPr/>
          </p:nvSpPr>
          <p:spPr>
            <a:xfrm>
              <a:off x="5405028" y="1068642"/>
              <a:ext cx="1188059" cy="1188059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16"/>
            <p:cNvSpPr/>
            <p:nvPr/>
          </p:nvSpPr>
          <p:spPr>
            <a:xfrm>
              <a:off x="5579015" y="1242629"/>
              <a:ext cx="840085" cy="840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925" tIns="34925" rIns="34925" bIns="3492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500" kern="1200" dirty="0"/>
            </a:p>
          </p:txBody>
        </p:sp>
      </p:grpSp>
      <p:sp>
        <p:nvSpPr>
          <p:cNvPr id="14" name="Овал 13"/>
          <p:cNvSpPr/>
          <p:nvPr/>
        </p:nvSpPr>
        <p:spPr>
          <a:xfrm>
            <a:off x="1357290" y="2000240"/>
            <a:ext cx="1285884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 rot="3792663">
            <a:off x="2940459" y="2888835"/>
            <a:ext cx="2219197" cy="110959"/>
            <a:chOff x="1547742" y="3366161"/>
            <a:chExt cx="2219197" cy="110959"/>
          </a:xfrm>
        </p:grpSpPr>
        <p:sp>
          <p:nvSpPr>
            <p:cNvPr id="16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00298" y="857232"/>
            <a:ext cx="1402373" cy="1357322"/>
            <a:chOff x="3164937" y="0"/>
            <a:chExt cx="1188059" cy="1188059"/>
          </a:xfrm>
        </p:grpSpPr>
        <p:sp>
          <p:nvSpPr>
            <p:cNvPr id="19" name="Овал 18"/>
            <p:cNvSpPr/>
            <p:nvPr/>
          </p:nvSpPr>
          <p:spPr>
            <a:xfrm>
              <a:off x="3164937" y="0"/>
              <a:ext cx="1188059" cy="1188059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3338924" y="173987"/>
              <a:ext cx="840085" cy="840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5400000">
            <a:off x="3660757" y="2697169"/>
            <a:ext cx="2219197" cy="110959"/>
            <a:chOff x="1547742" y="3366161"/>
            <a:chExt cx="2219197" cy="110959"/>
          </a:xfrm>
        </p:grpSpPr>
        <p:sp>
          <p:nvSpPr>
            <p:cNvPr id="22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079830" y="409115"/>
            <a:ext cx="1381050" cy="1381050"/>
            <a:chOff x="3451746" y="0"/>
            <a:chExt cx="1381050" cy="1381050"/>
          </a:xfrm>
          <a:noFill/>
        </p:grpSpPr>
        <p:sp>
          <p:nvSpPr>
            <p:cNvPr id="25" name="Овал 24"/>
            <p:cNvSpPr/>
            <p:nvPr/>
          </p:nvSpPr>
          <p:spPr>
            <a:xfrm>
              <a:off x="3451746" y="0"/>
              <a:ext cx="1381050" cy="138105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3653996" y="202250"/>
              <a:ext cx="976550" cy="9765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sp>
        <p:nvSpPr>
          <p:cNvPr id="27" name="Овал 26" descr="C:\Documents and Settings\1\Рабочий стол\Новая папка\74_7_1.jpg"/>
          <p:cNvSpPr/>
          <p:nvPr/>
        </p:nvSpPr>
        <p:spPr>
          <a:xfrm>
            <a:off x="1327723" y="1977206"/>
            <a:ext cx="1377947" cy="1451793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8" name="Picture 2" descr="Пещера Шульган-Таш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5564" y="303851"/>
            <a:ext cx="1458314" cy="14863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Группа 1"/>
          <p:cNvGrpSpPr/>
          <p:nvPr/>
        </p:nvGrpSpPr>
        <p:grpSpPr>
          <a:xfrm>
            <a:off x="4005564" y="3646991"/>
            <a:ext cx="1439020" cy="1299564"/>
            <a:chOff x="3766729" y="2940177"/>
            <a:chExt cx="753349" cy="910719"/>
          </a:xfrm>
        </p:grpSpPr>
        <p:sp>
          <p:nvSpPr>
            <p:cNvPr id="3" name="Овал 2"/>
            <p:cNvSpPr/>
            <p:nvPr/>
          </p:nvSpPr>
          <p:spPr>
            <a:xfrm>
              <a:off x="3766729" y="2940177"/>
              <a:ext cx="753349" cy="9107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Овал 4"/>
            <p:cNvSpPr/>
            <p:nvPr/>
          </p:nvSpPr>
          <p:spPr>
            <a:xfrm>
              <a:off x="3877054" y="3073549"/>
              <a:ext cx="532699" cy="643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</p:grp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ещера Шульган-Та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140968"/>
            <a:ext cx="36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Смотреть видео </a:t>
            </a:r>
            <a:r>
              <a:rPr lang="ru-RU" dirty="0" smtClean="0"/>
              <a:t>«</a:t>
            </a:r>
            <a:r>
              <a:rPr lang="ru-RU" dirty="0" err="1" smtClean="0"/>
              <a:t>Шульган</a:t>
            </a:r>
            <a:r>
              <a:rPr lang="ru-RU" dirty="0" smtClean="0"/>
              <a:t> </a:t>
            </a:r>
            <a:r>
              <a:rPr lang="ru-RU" dirty="0" err="1" smtClean="0"/>
              <a:t>Таш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372221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143108" y="4286256"/>
            <a:ext cx="2219197" cy="110959"/>
            <a:chOff x="1547742" y="3366161"/>
            <a:chExt cx="2219197" cy="110959"/>
          </a:xfrm>
        </p:grpSpPr>
        <p:sp>
          <p:nvSpPr>
            <p:cNvPr id="6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8" name="Группа 7"/>
          <p:cNvGrpSpPr/>
          <p:nvPr/>
        </p:nvGrpSpPr>
        <p:grpSpPr>
          <a:xfrm rot="1617485">
            <a:off x="2333440" y="3497368"/>
            <a:ext cx="2219197" cy="110959"/>
            <a:chOff x="1547742" y="3366161"/>
            <a:chExt cx="2219197" cy="110959"/>
          </a:xfrm>
        </p:grpSpPr>
        <p:sp>
          <p:nvSpPr>
            <p:cNvPr id="9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142975" y="3552847"/>
            <a:ext cx="1628824" cy="1532337"/>
            <a:chOff x="5405028" y="1068642"/>
            <a:chExt cx="1188059" cy="1188059"/>
          </a:xfrm>
        </p:grpSpPr>
        <p:sp>
          <p:nvSpPr>
            <p:cNvPr id="12" name="Овал 11"/>
            <p:cNvSpPr/>
            <p:nvPr/>
          </p:nvSpPr>
          <p:spPr>
            <a:xfrm>
              <a:off x="5405028" y="1068642"/>
              <a:ext cx="1188059" cy="1188059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16"/>
            <p:cNvSpPr/>
            <p:nvPr/>
          </p:nvSpPr>
          <p:spPr>
            <a:xfrm>
              <a:off x="5579015" y="1242629"/>
              <a:ext cx="840085" cy="840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925" tIns="34925" rIns="34925" bIns="3492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500" kern="1200" dirty="0"/>
            </a:p>
          </p:txBody>
        </p:sp>
      </p:grpSp>
      <p:sp>
        <p:nvSpPr>
          <p:cNvPr id="14" name="Овал 13"/>
          <p:cNvSpPr/>
          <p:nvPr/>
        </p:nvSpPr>
        <p:spPr>
          <a:xfrm>
            <a:off x="1357290" y="2000240"/>
            <a:ext cx="1285884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 rot="3792663">
            <a:off x="2940459" y="2888835"/>
            <a:ext cx="2219197" cy="110959"/>
            <a:chOff x="1547742" y="3366161"/>
            <a:chExt cx="2219197" cy="110959"/>
          </a:xfrm>
        </p:grpSpPr>
        <p:sp>
          <p:nvSpPr>
            <p:cNvPr id="16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00298" y="857232"/>
            <a:ext cx="1474810" cy="1491648"/>
            <a:chOff x="3164937" y="0"/>
            <a:chExt cx="1188059" cy="1188059"/>
          </a:xfrm>
        </p:grpSpPr>
        <p:sp>
          <p:nvSpPr>
            <p:cNvPr id="19" name="Овал 18"/>
            <p:cNvSpPr/>
            <p:nvPr/>
          </p:nvSpPr>
          <p:spPr>
            <a:xfrm>
              <a:off x="3164937" y="0"/>
              <a:ext cx="1188059" cy="1188059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3338924" y="173987"/>
              <a:ext cx="840085" cy="840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5400000">
            <a:off x="3660757" y="2697169"/>
            <a:ext cx="2219197" cy="110959"/>
            <a:chOff x="1547742" y="3366161"/>
            <a:chExt cx="2219197" cy="110959"/>
          </a:xfrm>
        </p:grpSpPr>
        <p:sp>
          <p:nvSpPr>
            <p:cNvPr id="22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000496" y="428604"/>
            <a:ext cx="1381050" cy="1381050"/>
            <a:chOff x="3451746" y="0"/>
            <a:chExt cx="1381050" cy="1381050"/>
          </a:xfrm>
          <a:noFill/>
        </p:grpSpPr>
        <p:sp>
          <p:nvSpPr>
            <p:cNvPr id="25" name="Овал 24"/>
            <p:cNvSpPr/>
            <p:nvPr/>
          </p:nvSpPr>
          <p:spPr>
            <a:xfrm>
              <a:off x="3451746" y="0"/>
              <a:ext cx="1381050" cy="138105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3653996" y="202250"/>
              <a:ext cx="976550" cy="9765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7150116">
            <a:off x="4605302" y="2766253"/>
            <a:ext cx="1869234" cy="776295"/>
            <a:chOff x="1547742" y="3366161"/>
            <a:chExt cx="2219197" cy="110959"/>
          </a:xfrm>
        </p:grpSpPr>
        <p:sp>
          <p:nvSpPr>
            <p:cNvPr id="28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500694" y="857232"/>
            <a:ext cx="1381050" cy="1381050"/>
            <a:chOff x="3451746" y="0"/>
            <a:chExt cx="1381050" cy="1381050"/>
          </a:xfrm>
          <a:noFill/>
        </p:grpSpPr>
        <p:sp>
          <p:nvSpPr>
            <p:cNvPr id="31" name="Овал 30"/>
            <p:cNvSpPr/>
            <p:nvPr/>
          </p:nvSpPr>
          <p:spPr>
            <a:xfrm>
              <a:off x="3451746" y="0"/>
              <a:ext cx="1381050" cy="138105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Овал 4"/>
            <p:cNvSpPr/>
            <p:nvPr/>
          </p:nvSpPr>
          <p:spPr>
            <a:xfrm>
              <a:off x="3653996" y="202250"/>
              <a:ext cx="976550" cy="9765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pic>
        <p:nvPicPr>
          <p:cNvPr id="33" name="Picture 2" descr="Пещера Шульган-Таш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6999" y="367940"/>
            <a:ext cx="1413821" cy="14409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Овал 33" descr="C:\Documents and Settings\1\Рабочий стол\Новая папка\74_7_1.jpg"/>
          <p:cNvSpPr/>
          <p:nvPr/>
        </p:nvSpPr>
        <p:spPr>
          <a:xfrm>
            <a:off x="1327722" y="1977206"/>
            <a:ext cx="1444077" cy="1501477"/>
          </a:xfrm>
          <a:prstGeom prst="ellipse">
            <a:avLst/>
          </a:prstGeom>
          <a:blipFill>
            <a:blip r:embed="rId5" cstate="print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5" name="Picture 2" descr="башкиский липовый ме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3509" y="784419"/>
            <a:ext cx="1388235" cy="14538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Группа 1"/>
          <p:cNvGrpSpPr/>
          <p:nvPr/>
        </p:nvGrpSpPr>
        <p:grpSpPr>
          <a:xfrm>
            <a:off x="4098960" y="3762443"/>
            <a:ext cx="1273820" cy="1227556"/>
            <a:chOff x="3766729" y="2940177"/>
            <a:chExt cx="753349" cy="910719"/>
          </a:xfrm>
        </p:grpSpPr>
        <p:sp>
          <p:nvSpPr>
            <p:cNvPr id="3" name="Овал 2"/>
            <p:cNvSpPr/>
            <p:nvPr/>
          </p:nvSpPr>
          <p:spPr>
            <a:xfrm>
              <a:off x="3766729" y="2940177"/>
              <a:ext cx="753349" cy="9107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Овал 4"/>
            <p:cNvSpPr/>
            <p:nvPr/>
          </p:nvSpPr>
          <p:spPr>
            <a:xfrm>
              <a:off x="3877054" y="3073549"/>
              <a:ext cx="532699" cy="643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</p:grp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башкиский липовый ме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578003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allpaper.goodfon.ru/image/5564-1280x76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3901"/>
            <a:ext cx="11119242" cy="66640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3140968"/>
            <a:ext cx="383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Смотреть видео «Бортничество»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30300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016539" y="4341735"/>
            <a:ext cx="2219197" cy="110959"/>
            <a:chOff x="1547742" y="3366161"/>
            <a:chExt cx="2219197" cy="110959"/>
          </a:xfrm>
        </p:grpSpPr>
        <p:sp>
          <p:nvSpPr>
            <p:cNvPr id="6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8" name="Группа 7"/>
          <p:cNvGrpSpPr/>
          <p:nvPr/>
        </p:nvGrpSpPr>
        <p:grpSpPr>
          <a:xfrm rot="1617485">
            <a:off x="2333440" y="3497368"/>
            <a:ext cx="2219197" cy="110959"/>
            <a:chOff x="1547742" y="3366161"/>
            <a:chExt cx="2219197" cy="110959"/>
          </a:xfrm>
        </p:grpSpPr>
        <p:sp>
          <p:nvSpPr>
            <p:cNvPr id="9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142976" y="3571876"/>
            <a:ext cx="1428760" cy="1428760"/>
            <a:chOff x="5405028" y="1068642"/>
            <a:chExt cx="1188059" cy="1188059"/>
          </a:xfrm>
        </p:grpSpPr>
        <p:sp>
          <p:nvSpPr>
            <p:cNvPr id="12" name="Овал 11"/>
            <p:cNvSpPr/>
            <p:nvPr/>
          </p:nvSpPr>
          <p:spPr>
            <a:xfrm>
              <a:off x="5405028" y="1068642"/>
              <a:ext cx="1188059" cy="1188059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16"/>
            <p:cNvSpPr/>
            <p:nvPr/>
          </p:nvSpPr>
          <p:spPr>
            <a:xfrm>
              <a:off x="5579015" y="1242629"/>
              <a:ext cx="840085" cy="840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925" tIns="34925" rIns="34925" bIns="3492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500" kern="1200" dirty="0"/>
            </a:p>
          </p:txBody>
        </p:sp>
      </p:grpSp>
      <p:sp>
        <p:nvSpPr>
          <p:cNvPr id="14" name="Овал 13"/>
          <p:cNvSpPr/>
          <p:nvPr/>
        </p:nvSpPr>
        <p:spPr>
          <a:xfrm>
            <a:off x="1357290" y="2000240"/>
            <a:ext cx="128588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 rot="3792663">
            <a:off x="2940459" y="2888835"/>
            <a:ext cx="2219197" cy="110959"/>
            <a:chOff x="1547742" y="3366161"/>
            <a:chExt cx="2219197" cy="110959"/>
          </a:xfrm>
        </p:grpSpPr>
        <p:sp>
          <p:nvSpPr>
            <p:cNvPr id="16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477826" y="861580"/>
            <a:ext cx="1549759" cy="1491648"/>
            <a:chOff x="3164937" y="0"/>
            <a:chExt cx="1188059" cy="1188059"/>
          </a:xfrm>
        </p:grpSpPr>
        <p:sp>
          <p:nvSpPr>
            <p:cNvPr id="19" name="Овал 18"/>
            <p:cNvSpPr/>
            <p:nvPr/>
          </p:nvSpPr>
          <p:spPr>
            <a:xfrm>
              <a:off x="3164937" y="0"/>
              <a:ext cx="1188059" cy="1188059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3338924" y="173987"/>
              <a:ext cx="840085" cy="840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5400000">
            <a:off x="3626271" y="2711315"/>
            <a:ext cx="2219197" cy="110959"/>
            <a:chOff x="1547742" y="3366161"/>
            <a:chExt cx="2219197" cy="110959"/>
          </a:xfrm>
        </p:grpSpPr>
        <p:sp>
          <p:nvSpPr>
            <p:cNvPr id="22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000496" y="428604"/>
            <a:ext cx="1381050" cy="1381050"/>
            <a:chOff x="3451746" y="0"/>
            <a:chExt cx="1381050" cy="1381050"/>
          </a:xfrm>
          <a:noFill/>
        </p:grpSpPr>
        <p:sp>
          <p:nvSpPr>
            <p:cNvPr id="25" name="Овал 24"/>
            <p:cNvSpPr/>
            <p:nvPr/>
          </p:nvSpPr>
          <p:spPr>
            <a:xfrm>
              <a:off x="3451746" y="0"/>
              <a:ext cx="1381050" cy="1381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3653996" y="202250"/>
              <a:ext cx="976550" cy="97655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7055764">
            <a:off x="4533312" y="2658243"/>
            <a:ext cx="1942969" cy="776295"/>
            <a:chOff x="1547742" y="3366161"/>
            <a:chExt cx="2219197" cy="110959"/>
          </a:xfrm>
        </p:grpSpPr>
        <p:sp>
          <p:nvSpPr>
            <p:cNvPr id="28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572132" y="857232"/>
            <a:ext cx="1381050" cy="1381050"/>
            <a:chOff x="3451746" y="0"/>
            <a:chExt cx="1381050" cy="1381050"/>
          </a:xfrm>
        </p:grpSpPr>
        <p:sp>
          <p:nvSpPr>
            <p:cNvPr id="31" name="Овал 30"/>
            <p:cNvSpPr/>
            <p:nvPr/>
          </p:nvSpPr>
          <p:spPr>
            <a:xfrm>
              <a:off x="3451746" y="0"/>
              <a:ext cx="1381050" cy="138105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Овал 4"/>
            <p:cNvSpPr/>
            <p:nvPr/>
          </p:nvSpPr>
          <p:spPr>
            <a:xfrm>
              <a:off x="3653996" y="202250"/>
              <a:ext cx="976550" cy="976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9340727">
            <a:off x="5069496" y="3509760"/>
            <a:ext cx="1737594" cy="338729"/>
            <a:chOff x="1547742" y="3366161"/>
            <a:chExt cx="2219197" cy="110959"/>
          </a:xfrm>
        </p:grpSpPr>
        <p:sp>
          <p:nvSpPr>
            <p:cNvPr id="34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929454" y="1785926"/>
            <a:ext cx="1381050" cy="1381050"/>
            <a:chOff x="3451746" y="0"/>
            <a:chExt cx="1381050" cy="1381050"/>
          </a:xfrm>
          <a:noFill/>
        </p:grpSpPr>
        <p:sp>
          <p:nvSpPr>
            <p:cNvPr id="37" name="Овал 36"/>
            <p:cNvSpPr/>
            <p:nvPr/>
          </p:nvSpPr>
          <p:spPr>
            <a:xfrm>
              <a:off x="3451746" y="0"/>
              <a:ext cx="1381050" cy="1381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Овал 4"/>
            <p:cNvSpPr/>
            <p:nvPr/>
          </p:nvSpPr>
          <p:spPr>
            <a:xfrm>
              <a:off x="3653996" y="202250"/>
              <a:ext cx="976550" cy="97655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sp>
        <p:nvSpPr>
          <p:cNvPr id="39" name="Овал 38" descr="C:\Documents and Settings\1\Рабочий стол\Новая папка\74_7_1.jpg"/>
          <p:cNvSpPr/>
          <p:nvPr/>
        </p:nvSpPr>
        <p:spPr>
          <a:xfrm>
            <a:off x="1335618" y="1945464"/>
            <a:ext cx="1444077" cy="1501477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" name="Picture 2" descr="Пещера Шульган-Таш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6927" y="318788"/>
            <a:ext cx="1413821" cy="1440967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Picture 2" descr="башкиский липовый ме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1219" y="820825"/>
            <a:ext cx="1388235" cy="14538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2" name="Picture 2" descr="C:\Documents and Settings\1\Рабочий стол\фото на конкурс\SAM_21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3182" y="1909684"/>
            <a:ext cx="1518617" cy="14669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Группа 1"/>
          <p:cNvGrpSpPr/>
          <p:nvPr/>
        </p:nvGrpSpPr>
        <p:grpSpPr>
          <a:xfrm>
            <a:off x="4085011" y="3817922"/>
            <a:ext cx="1317652" cy="1227556"/>
            <a:chOff x="3766729" y="2940177"/>
            <a:chExt cx="753349" cy="910719"/>
          </a:xfrm>
        </p:grpSpPr>
        <p:sp>
          <p:nvSpPr>
            <p:cNvPr id="3" name="Овал 2"/>
            <p:cNvSpPr/>
            <p:nvPr/>
          </p:nvSpPr>
          <p:spPr>
            <a:xfrm>
              <a:off x="3766729" y="2940177"/>
              <a:ext cx="753349" cy="9107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Овал 4"/>
            <p:cNvSpPr/>
            <p:nvPr/>
          </p:nvSpPr>
          <p:spPr>
            <a:xfrm>
              <a:off x="3877054" y="3073549"/>
              <a:ext cx="532699" cy="643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</p:grp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фотографии\Новая папка\SAM_5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Ekaterinburg%208.jpg"/>
          <p:cNvPicPr>
            <a:picLocks noChangeAspect="1" noChangeArrowheads="1"/>
          </p:cNvPicPr>
          <p:nvPr/>
        </p:nvPicPr>
        <p:blipFill>
          <a:blip r:embed="rId2" cstate="print"/>
          <a:srcRect r="8674" b="6933"/>
          <a:stretch>
            <a:fillRect/>
          </a:stretch>
        </p:blipFill>
        <p:spPr bwMode="auto">
          <a:xfrm>
            <a:off x="0" y="0"/>
            <a:ext cx="1075385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rot="194045">
            <a:off x="2199553" y="4257507"/>
            <a:ext cx="2219197" cy="110959"/>
            <a:chOff x="1547742" y="3366161"/>
            <a:chExt cx="2219197" cy="110959"/>
          </a:xfrm>
        </p:grpSpPr>
        <p:sp>
          <p:nvSpPr>
            <p:cNvPr id="6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8" name="Группа 7"/>
          <p:cNvGrpSpPr/>
          <p:nvPr/>
        </p:nvGrpSpPr>
        <p:grpSpPr>
          <a:xfrm rot="1617485">
            <a:off x="2333440" y="3497368"/>
            <a:ext cx="2219197" cy="110959"/>
            <a:chOff x="1547742" y="3366161"/>
            <a:chExt cx="2219197" cy="110959"/>
          </a:xfrm>
        </p:grpSpPr>
        <p:sp>
          <p:nvSpPr>
            <p:cNvPr id="9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006999" y="3628578"/>
            <a:ext cx="1456653" cy="1558750"/>
            <a:chOff x="3766729" y="2940177"/>
            <a:chExt cx="753349" cy="910719"/>
          </a:xfrm>
        </p:grpSpPr>
        <p:sp>
          <p:nvSpPr>
            <p:cNvPr id="3" name="Овал 2"/>
            <p:cNvSpPr/>
            <p:nvPr/>
          </p:nvSpPr>
          <p:spPr>
            <a:xfrm>
              <a:off x="3766729" y="2940177"/>
              <a:ext cx="753349" cy="9107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Овал 4"/>
            <p:cNvSpPr/>
            <p:nvPr/>
          </p:nvSpPr>
          <p:spPr>
            <a:xfrm>
              <a:off x="3877054" y="3073549"/>
              <a:ext cx="532699" cy="643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142976" y="3571876"/>
            <a:ext cx="1428760" cy="1428760"/>
            <a:chOff x="5405028" y="1068642"/>
            <a:chExt cx="1188059" cy="1188059"/>
          </a:xfrm>
        </p:grpSpPr>
        <p:sp>
          <p:nvSpPr>
            <p:cNvPr id="12" name="Овал 11"/>
            <p:cNvSpPr/>
            <p:nvPr/>
          </p:nvSpPr>
          <p:spPr>
            <a:xfrm>
              <a:off x="5405028" y="1068642"/>
              <a:ext cx="1188059" cy="1188059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16"/>
            <p:cNvSpPr/>
            <p:nvPr/>
          </p:nvSpPr>
          <p:spPr>
            <a:xfrm>
              <a:off x="5579015" y="1242629"/>
              <a:ext cx="840085" cy="84008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925" tIns="34925" rIns="34925" bIns="3492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500" kern="1200" dirty="0"/>
            </a:p>
          </p:txBody>
        </p:sp>
      </p:grpSp>
      <p:sp>
        <p:nvSpPr>
          <p:cNvPr id="14" name="Овал 13"/>
          <p:cNvSpPr/>
          <p:nvPr/>
        </p:nvSpPr>
        <p:spPr>
          <a:xfrm>
            <a:off x="1357290" y="2000240"/>
            <a:ext cx="128588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 rot="3792663">
            <a:off x="2835621" y="2653337"/>
            <a:ext cx="2227151" cy="85730"/>
            <a:chOff x="1547742" y="3366161"/>
            <a:chExt cx="2219197" cy="110959"/>
          </a:xfrm>
        </p:grpSpPr>
        <p:sp>
          <p:nvSpPr>
            <p:cNvPr id="16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00298" y="857232"/>
            <a:ext cx="1506701" cy="1455604"/>
            <a:chOff x="3164937" y="0"/>
            <a:chExt cx="1188059" cy="1188059"/>
          </a:xfrm>
        </p:grpSpPr>
        <p:sp>
          <p:nvSpPr>
            <p:cNvPr id="19" name="Овал 18"/>
            <p:cNvSpPr/>
            <p:nvPr/>
          </p:nvSpPr>
          <p:spPr>
            <a:xfrm>
              <a:off x="3164937" y="0"/>
              <a:ext cx="1188059" cy="1188059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3338924" y="173987"/>
              <a:ext cx="840085" cy="840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5400000">
            <a:off x="3698474" y="2465339"/>
            <a:ext cx="2167605" cy="111925"/>
            <a:chOff x="1547742" y="3366161"/>
            <a:chExt cx="2219197" cy="110959"/>
          </a:xfrm>
        </p:grpSpPr>
        <p:sp>
          <p:nvSpPr>
            <p:cNvPr id="22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000496" y="428604"/>
            <a:ext cx="1381050" cy="1381050"/>
            <a:chOff x="3451746" y="0"/>
            <a:chExt cx="1381050" cy="1381050"/>
          </a:xfrm>
        </p:grpSpPr>
        <p:sp>
          <p:nvSpPr>
            <p:cNvPr id="25" name="Овал 24"/>
            <p:cNvSpPr/>
            <p:nvPr/>
          </p:nvSpPr>
          <p:spPr>
            <a:xfrm>
              <a:off x="3451746" y="0"/>
              <a:ext cx="1381050" cy="138105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3653996" y="202250"/>
              <a:ext cx="976550" cy="976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7055764">
            <a:off x="4647226" y="2555533"/>
            <a:ext cx="1846944" cy="776295"/>
            <a:chOff x="1547742" y="3366161"/>
            <a:chExt cx="2219197" cy="110959"/>
          </a:xfrm>
        </p:grpSpPr>
        <p:sp>
          <p:nvSpPr>
            <p:cNvPr id="28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572132" y="857232"/>
            <a:ext cx="1381050" cy="1381050"/>
            <a:chOff x="3451746" y="0"/>
            <a:chExt cx="1381050" cy="1381050"/>
          </a:xfrm>
        </p:grpSpPr>
        <p:sp>
          <p:nvSpPr>
            <p:cNvPr id="31" name="Овал 30"/>
            <p:cNvSpPr/>
            <p:nvPr/>
          </p:nvSpPr>
          <p:spPr>
            <a:xfrm>
              <a:off x="3451746" y="0"/>
              <a:ext cx="1381050" cy="138105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Овал 4"/>
            <p:cNvSpPr/>
            <p:nvPr/>
          </p:nvSpPr>
          <p:spPr>
            <a:xfrm>
              <a:off x="3653996" y="202250"/>
              <a:ext cx="976550" cy="976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9340727">
            <a:off x="5275129" y="3409579"/>
            <a:ext cx="1715749" cy="350342"/>
            <a:chOff x="1547742" y="3366161"/>
            <a:chExt cx="2219197" cy="110959"/>
          </a:xfrm>
        </p:grpSpPr>
        <p:sp>
          <p:nvSpPr>
            <p:cNvPr id="34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929454" y="1785926"/>
            <a:ext cx="1381050" cy="1381050"/>
            <a:chOff x="3451746" y="0"/>
            <a:chExt cx="1381050" cy="1381050"/>
          </a:xfrm>
          <a:noFill/>
        </p:grpSpPr>
        <p:sp>
          <p:nvSpPr>
            <p:cNvPr id="37" name="Овал 36"/>
            <p:cNvSpPr/>
            <p:nvPr/>
          </p:nvSpPr>
          <p:spPr>
            <a:xfrm>
              <a:off x="3451746" y="0"/>
              <a:ext cx="1381050" cy="1381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Овал 4"/>
            <p:cNvSpPr/>
            <p:nvPr/>
          </p:nvSpPr>
          <p:spPr>
            <a:xfrm>
              <a:off x="3653996" y="202250"/>
              <a:ext cx="976550" cy="97655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10614478">
            <a:off x="5448393" y="4174106"/>
            <a:ext cx="1684894" cy="350342"/>
            <a:chOff x="1547742" y="3366161"/>
            <a:chExt cx="2219197" cy="110959"/>
          </a:xfrm>
        </p:grpSpPr>
        <p:sp>
          <p:nvSpPr>
            <p:cNvPr id="40" name="Прямая соединительная линия 3"/>
            <p:cNvSpPr/>
            <p:nvPr/>
          </p:nvSpPr>
          <p:spPr>
            <a:xfrm rot="10739619">
              <a:off x="1547742" y="3406642"/>
              <a:ext cx="2219197" cy="2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999"/>
                  </a:moveTo>
                  <a:lnTo>
                    <a:pt x="2219197" y="1499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Прямая соединительная линия 4"/>
            <p:cNvSpPr/>
            <p:nvPr/>
          </p:nvSpPr>
          <p:spPr>
            <a:xfrm rot="21539619">
              <a:off x="2601861" y="3366161"/>
              <a:ext cx="110959" cy="110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429520" y="3429000"/>
            <a:ext cx="1499124" cy="1428760"/>
            <a:chOff x="1670376" y="256748"/>
            <a:chExt cx="1188059" cy="1188059"/>
          </a:xfrm>
        </p:grpSpPr>
        <p:sp>
          <p:nvSpPr>
            <p:cNvPr id="46" name="Овал 45"/>
            <p:cNvSpPr/>
            <p:nvPr/>
          </p:nvSpPr>
          <p:spPr>
            <a:xfrm>
              <a:off x="1670376" y="256748"/>
              <a:ext cx="1188059" cy="1188059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Овал 32"/>
            <p:cNvSpPr/>
            <p:nvPr/>
          </p:nvSpPr>
          <p:spPr>
            <a:xfrm>
              <a:off x="1844363" y="430735"/>
              <a:ext cx="840085" cy="84008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sp>
        <p:nvSpPr>
          <p:cNvPr id="48" name="Овал 47" descr="C:\Documents and Settings\1\Рабочий стол\Новая папка\74_7_1.jpg"/>
          <p:cNvSpPr/>
          <p:nvPr/>
        </p:nvSpPr>
        <p:spPr>
          <a:xfrm>
            <a:off x="1335618" y="1945464"/>
            <a:ext cx="1444077" cy="1501477"/>
          </a:xfrm>
          <a:prstGeom prst="ellipse">
            <a:avLst/>
          </a:prstGeom>
          <a:blipFill>
            <a:blip r:embed="rId5" cstate="print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9" name="Picture 2" descr="Пещера Шульган-Таш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6999" y="368687"/>
            <a:ext cx="1413821" cy="1440967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0" name="Picture 2" descr="башкиский липовый ме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4793" y="820825"/>
            <a:ext cx="1424661" cy="1492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" name="Picture 2" descr="C:\Documents and Settings\1\Рабочий стол\фото на конкурс\SAM_21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6864" y="1822668"/>
            <a:ext cx="1518617" cy="14669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1\Рабочий стол\Uchpuchm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500562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Documents and Settings\1\Рабочий стол\Новая папка\f115c3df03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357686" cy="3087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C:\Documents and Settings\1\Рабочий стол\Новая папка\Бишбарма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214686"/>
            <a:ext cx="592098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857232"/>
          <a:ext cx="828680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9" descr="C:\Documents and Settings\1\Рабочий стол\Новая папка (2)\DSC01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58412" cy="684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фотографии\Новая папка\SAM_5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50030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Monotype Corsiva" pitchFamily="66" charset="0"/>
              </a:rPr>
              <a:t>Спасибо за внимание!</a:t>
            </a:r>
            <a:endParaRPr lang="ru-RU" sz="60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ussia.edu.ru/images/material-images/ufa/bgpz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7903_cu300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10581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ussia.edu.ru/images/material-images/ufa/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Маленький босс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3912248" cy="2928958"/>
          </a:xfrm>
          <a:prstGeom prst="rect">
            <a:avLst/>
          </a:prstGeom>
          <a:noFill/>
        </p:spPr>
      </p:pic>
      <p:pic>
        <p:nvPicPr>
          <p:cNvPr id="18436" name="Picture 4" descr="Мам, чем тебе так интересен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28604"/>
            <a:ext cx="3816827" cy="2857520"/>
          </a:xfrm>
          <a:prstGeom prst="rect">
            <a:avLst/>
          </a:prstGeom>
          <a:noFill/>
        </p:spPr>
      </p:pic>
      <p:pic>
        <p:nvPicPr>
          <p:cNvPr id="18438" name="Picture 6" descr="компьютерный гений!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571876"/>
            <a:ext cx="3500462" cy="2722584"/>
          </a:xfrm>
          <a:prstGeom prst="rect">
            <a:avLst/>
          </a:prstGeom>
          <a:noFill/>
        </p:spPr>
      </p:pic>
      <p:pic>
        <p:nvPicPr>
          <p:cNvPr id="18440" name="Picture 8" descr="АГА У МЫШКИ НЕТ НОГ!!!! ИНТЕРЕСНЕНЬКО....... Дети за компьютеро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3571876"/>
            <a:ext cx="3357586" cy="27616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поведник Шульган-Таш.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29850" cy="742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00034" y="857232"/>
          <a:ext cx="828680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69</Words>
  <Application>Microsoft Office PowerPoint</Application>
  <PresentationFormat>Экран (4:3)</PresentationFormat>
  <Paragraphs>23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Welcome</vt:lpstr>
      <vt:lpstr>Применение информационно-коммуникационной технологии в  организованной образовательной деятельности </vt:lpstr>
      <vt:lpstr>Цель мастер-класса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Галеева Гульнара Раисовна, педагог первой квалификационной категории, учитель башкирского языка</dc:title>
  <cp:lastModifiedBy>Лиля Галеева</cp:lastModifiedBy>
  <cp:revision>41</cp:revision>
  <dcterms:modified xsi:type="dcterms:W3CDTF">2017-03-12T13:56:10Z</dcterms:modified>
</cp:coreProperties>
</file>